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55.jpg" ContentType="image/png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9" r:id="rId8"/>
    <p:sldId id="277" r:id="rId9"/>
    <p:sldId id="272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6" r:id="rId18"/>
    <p:sldId id="265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9F0E9-617E-41D8-B5A0-1D520F9B9FB7}" v="283" dt="2023-05-11T12:32:18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Bladon" userId="341eb853e436c694" providerId="LiveId" clId="{B799F0E9-617E-41D8-B5A0-1D520F9B9FB7}"/>
    <pc:docChg chg="undo custSel addSld delSld modSld">
      <pc:chgData name="Joanna Bladon" userId="341eb853e436c694" providerId="LiveId" clId="{B799F0E9-617E-41D8-B5A0-1D520F9B9FB7}" dt="2023-05-11T12:33:42.875" v="3005" actId="14100"/>
      <pc:docMkLst>
        <pc:docMk/>
      </pc:docMkLst>
      <pc:sldChg chg="addSp delSp modSp new del mod setBg">
        <pc:chgData name="Joanna Bladon" userId="341eb853e436c694" providerId="LiveId" clId="{B799F0E9-617E-41D8-B5A0-1D520F9B9FB7}" dt="2023-05-11T08:54:50.720" v="64" actId="47"/>
        <pc:sldMkLst>
          <pc:docMk/>
          <pc:sldMk cId="876947084" sldId="261"/>
        </pc:sldMkLst>
        <pc:spChg chg="del mod">
          <ac:chgData name="Joanna Bladon" userId="341eb853e436c694" providerId="LiveId" clId="{B799F0E9-617E-41D8-B5A0-1D520F9B9FB7}" dt="2023-05-11T08:52:38.584" v="17" actId="26606"/>
          <ac:spMkLst>
            <pc:docMk/>
            <pc:sldMk cId="876947084" sldId="261"/>
            <ac:spMk id="2" creationId="{6221C331-62E1-3B3F-442B-BCF10CC77FCF}"/>
          </ac:spMkLst>
        </pc:spChg>
        <pc:spChg chg="del">
          <ac:chgData name="Joanna Bladon" userId="341eb853e436c694" providerId="LiveId" clId="{B799F0E9-617E-41D8-B5A0-1D520F9B9FB7}" dt="2023-05-11T08:52:16.848" v="13" actId="931"/>
          <ac:spMkLst>
            <pc:docMk/>
            <pc:sldMk cId="876947084" sldId="261"/>
            <ac:spMk id="3" creationId="{6169916C-37B0-3C1F-9B64-E101FEDBBA17}"/>
          </ac:spMkLst>
        </pc:spChg>
        <pc:spChg chg="del">
          <ac:chgData name="Joanna Bladon" userId="341eb853e436c694" providerId="LiveId" clId="{B799F0E9-617E-41D8-B5A0-1D520F9B9FB7}" dt="2023-05-11T08:52:38.584" v="17" actId="26606"/>
          <ac:spMkLst>
            <pc:docMk/>
            <pc:sldMk cId="876947084" sldId="261"/>
            <ac:spMk id="4" creationId="{75704D42-8A6E-764C-641A-BF6AF242E399}"/>
          </ac:spMkLst>
        </pc:spChg>
        <pc:picChg chg="add mod">
          <ac:chgData name="Joanna Bladon" userId="341eb853e436c694" providerId="LiveId" clId="{B799F0E9-617E-41D8-B5A0-1D520F9B9FB7}" dt="2023-05-11T08:52:38.584" v="17" actId="26606"/>
          <ac:picMkLst>
            <pc:docMk/>
            <pc:sldMk cId="876947084" sldId="261"/>
            <ac:picMk id="6" creationId="{39CBC32E-0155-32B1-CE6C-87DF070D566C}"/>
          </ac:picMkLst>
        </pc:picChg>
      </pc:sldChg>
      <pc:sldChg chg="addSp delSp modSp new mod setBg">
        <pc:chgData name="Joanna Bladon" userId="341eb853e436c694" providerId="LiveId" clId="{B799F0E9-617E-41D8-B5A0-1D520F9B9FB7}" dt="2023-05-11T12:10:00.719" v="2795" actId="478"/>
        <pc:sldMkLst>
          <pc:docMk/>
          <pc:sldMk cId="1835968852" sldId="262"/>
        </pc:sldMkLst>
        <pc:spChg chg="del mod">
          <ac:chgData name="Joanna Bladon" userId="341eb853e436c694" providerId="LiveId" clId="{B799F0E9-617E-41D8-B5A0-1D520F9B9FB7}" dt="2023-05-11T12:10:00.719" v="2795" actId="478"/>
          <ac:spMkLst>
            <pc:docMk/>
            <pc:sldMk cId="1835968852" sldId="262"/>
            <ac:spMk id="2" creationId="{44D8E175-CF0F-1A66-8AEE-CF4524895322}"/>
          </ac:spMkLst>
        </pc:spChg>
        <pc:spChg chg="add del">
          <ac:chgData name="Joanna Bladon" userId="341eb853e436c694" providerId="LiveId" clId="{B799F0E9-617E-41D8-B5A0-1D520F9B9FB7}" dt="2023-05-11T08:54:32.670" v="58" actId="931"/>
          <ac:spMkLst>
            <pc:docMk/>
            <pc:sldMk cId="1835968852" sldId="262"/>
            <ac:spMk id="3" creationId="{C66CC922-B75A-8B60-9AF9-511802347E40}"/>
          </ac:spMkLst>
        </pc:spChg>
        <pc:spChg chg="del">
          <ac:chgData name="Joanna Bladon" userId="341eb853e436c694" providerId="LiveId" clId="{B799F0E9-617E-41D8-B5A0-1D520F9B9FB7}" dt="2023-05-11T08:54:36.245" v="61" actId="26606"/>
          <ac:spMkLst>
            <pc:docMk/>
            <pc:sldMk cId="1835968852" sldId="262"/>
            <ac:spMk id="4" creationId="{8CD2138C-2A7D-AB3A-7E09-A5C707099087}"/>
          </ac:spMkLst>
        </pc:spChg>
        <pc:spChg chg="add">
          <ac:chgData name="Joanna Bladon" userId="341eb853e436c694" providerId="LiveId" clId="{B799F0E9-617E-41D8-B5A0-1D520F9B9FB7}" dt="2023-05-11T08:54:36.245" v="61" actId="26606"/>
          <ac:spMkLst>
            <pc:docMk/>
            <pc:sldMk cId="1835968852" sldId="262"/>
            <ac:spMk id="13" creationId="{A8384FB5-9ADC-4DDC-881B-597D56F5B15D}"/>
          </ac:spMkLst>
        </pc:spChg>
        <pc:spChg chg="add">
          <ac:chgData name="Joanna Bladon" userId="341eb853e436c694" providerId="LiveId" clId="{B799F0E9-617E-41D8-B5A0-1D520F9B9FB7}" dt="2023-05-11T08:54:36.245" v="61" actId="26606"/>
          <ac:spMkLst>
            <pc:docMk/>
            <pc:sldMk cId="1835968852" sldId="262"/>
            <ac:spMk id="15" creationId="{1199E1B1-A8C0-4FE8-A5A8-1CB41D69F857}"/>
          </ac:spMkLst>
        </pc:spChg>
        <pc:spChg chg="add">
          <ac:chgData name="Joanna Bladon" userId="341eb853e436c694" providerId="LiveId" clId="{B799F0E9-617E-41D8-B5A0-1D520F9B9FB7}" dt="2023-05-11T08:54:36.245" v="61" actId="26606"/>
          <ac:spMkLst>
            <pc:docMk/>
            <pc:sldMk cId="1835968852" sldId="262"/>
            <ac:spMk id="17" creationId="{84A8DE83-DE75-4B41-9DB4-A7EC0B0DEC0B}"/>
          </ac:spMkLst>
        </pc:spChg>
        <pc:spChg chg="add">
          <ac:chgData name="Joanna Bladon" userId="341eb853e436c694" providerId="LiveId" clId="{B799F0E9-617E-41D8-B5A0-1D520F9B9FB7}" dt="2023-05-11T08:54:36.245" v="61" actId="26606"/>
          <ac:spMkLst>
            <pc:docMk/>
            <pc:sldMk cId="1835968852" sldId="262"/>
            <ac:spMk id="19" creationId="{A7009A0A-BEF5-4EAC-AF15-E4F9F002E239}"/>
          </ac:spMkLst>
        </pc:spChg>
        <pc:picChg chg="add del mod">
          <ac:chgData name="Joanna Bladon" userId="341eb853e436c694" providerId="LiveId" clId="{B799F0E9-617E-41D8-B5A0-1D520F9B9FB7}" dt="2023-05-11T08:54:19.856" v="57" actId="931"/>
          <ac:picMkLst>
            <pc:docMk/>
            <pc:sldMk cId="1835968852" sldId="262"/>
            <ac:picMk id="6" creationId="{BF4F9FDF-EBF4-C219-05D9-9576EFADDFC5}"/>
          </ac:picMkLst>
        </pc:picChg>
        <pc:picChg chg="add mod">
          <ac:chgData name="Joanna Bladon" userId="341eb853e436c694" providerId="LiveId" clId="{B799F0E9-617E-41D8-B5A0-1D520F9B9FB7}" dt="2023-05-11T08:54:36.245" v="61" actId="26606"/>
          <ac:picMkLst>
            <pc:docMk/>
            <pc:sldMk cId="1835968852" sldId="262"/>
            <ac:picMk id="8" creationId="{43397C33-A6A3-9E9A-91FE-AFB780EC4C59}"/>
          </ac:picMkLst>
        </pc:picChg>
      </pc:sldChg>
      <pc:sldChg chg="addSp delSp modSp new mod setBg">
        <pc:chgData name="Joanna Bladon" userId="341eb853e436c694" providerId="LiveId" clId="{B799F0E9-617E-41D8-B5A0-1D520F9B9FB7}" dt="2023-05-11T12:23:16.620" v="2990"/>
        <pc:sldMkLst>
          <pc:docMk/>
          <pc:sldMk cId="1454790283" sldId="263"/>
        </pc:sldMkLst>
        <pc:spChg chg="del">
          <ac:chgData name="Joanna Bladon" userId="341eb853e436c694" providerId="LiveId" clId="{B799F0E9-617E-41D8-B5A0-1D520F9B9FB7}" dt="2023-05-11T09:09:48.029" v="191" actId="478"/>
          <ac:spMkLst>
            <pc:docMk/>
            <pc:sldMk cId="1454790283" sldId="263"/>
            <ac:spMk id="2" creationId="{76FBE72F-E334-400A-0A02-A6A8291B2CFB}"/>
          </ac:spMkLst>
        </pc:spChg>
        <pc:spChg chg="del">
          <ac:chgData name="Joanna Bladon" userId="341eb853e436c694" providerId="LiveId" clId="{B799F0E9-617E-41D8-B5A0-1D520F9B9FB7}" dt="2023-05-11T09:08:23.716" v="72" actId="931"/>
          <ac:spMkLst>
            <pc:docMk/>
            <pc:sldMk cId="1454790283" sldId="263"/>
            <ac:spMk id="3" creationId="{9E619F50-EF9A-39BE-49FE-D5EF929ECCF9}"/>
          </ac:spMkLst>
        </pc:spChg>
        <pc:spChg chg="add del mod">
          <ac:chgData name="Joanna Bladon" userId="341eb853e436c694" providerId="LiveId" clId="{B799F0E9-617E-41D8-B5A0-1D520F9B9FB7}" dt="2023-05-11T09:09:37.159" v="190" actId="26606"/>
          <ac:spMkLst>
            <pc:docMk/>
            <pc:sldMk cId="1454790283" sldId="263"/>
            <ac:spMk id="4" creationId="{9A6C11F1-DC80-7797-28DC-E9ACFCD3C373}"/>
          </ac:spMkLst>
        </pc:spChg>
        <pc:spChg chg="add del">
          <ac:chgData name="Joanna Bladon" userId="341eb853e436c694" providerId="LiveId" clId="{B799F0E9-617E-41D8-B5A0-1D520F9B9FB7}" dt="2023-05-11T09:10:03.495" v="193" actId="26606"/>
          <ac:spMkLst>
            <pc:docMk/>
            <pc:sldMk cId="1454790283" sldId="263"/>
            <ac:spMk id="15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09:10:03.495" v="193" actId="26606"/>
          <ac:spMkLst>
            <pc:docMk/>
            <pc:sldMk cId="1454790283" sldId="263"/>
            <ac:spMk id="17" creationId="{FD073016-B734-483B-8953-5BADEE145112}"/>
          </ac:spMkLst>
        </pc:spChg>
        <pc:spChg chg="add del">
          <ac:chgData name="Joanna Bladon" userId="341eb853e436c694" providerId="LiveId" clId="{B799F0E9-617E-41D8-B5A0-1D520F9B9FB7}" dt="2023-05-11T09:10:03.495" v="193" actId="26606"/>
          <ac:spMkLst>
            <pc:docMk/>
            <pc:sldMk cId="1454790283" sldId="263"/>
            <ac:spMk id="19" creationId="{90A7EAB6-59D3-4325-8DE6-E0CA4009CE53}"/>
          </ac:spMkLst>
        </pc:spChg>
        <pc:spChg chg="add del">
          <ac:chgData name="Joanna Bladon" userId="341eb853e436c694" providerId="LiveId" clId="{B799F0E9-617E-41D8-B5A0-1D520F9B9FB7}" dt="2023-05-11T09:10:03.495" v="193" actId="26606"/>
          <ac:spMkLst>
            <pc:docMk/>
            <pc:sldMk cId="1454790283" sldId="263"/>
            <ac:spMk id="21" creationId="{A8D57A06-A426-446D-B02C-A2DC6B62E45E}"/>
          </ac:spMkLst>
        </pc:spChg>
        <pc:spChg chg="add del">
          <ac:chgData name="Joanna Bladon" userId="341eb853e436c694" providerId="LiveId" clId="{B799F0E9-617E-41D8-B5A0-1D520F9B9FB7}" dt="2023-05-11T09:10:04.500" v="195" actId="26606"/>
          <ac:spMkLst>
            <pc:docMk/>
            <pc:sldMk cId="1454790283" sldId="263"/>
            <ac:spMk id="23" creationId="{633C5E46-DAC5-4661-9C87-22B08E2A512F}"/>
          </ac:spMkLst>
        </pc:spChg>
        <pc:spChg chg="add del">
          <ac:chgData name="Joanna Bladon" userId="341eb853e436c694" providerId="LiveId" clId="{B799F0E9-617E-41D8-B5A0-1D520F9B9FB7}" dt="2023-05-11T09:10:04.500" v="195" actId="26606"/>
          <ac:spMkLst>
            <pc:docMk/>
            <pc:sldMk cId="1454790283" sldId="263"/>
            <ac:spMk id="24" creationId="{86FF76B9-219D-4469-AF87-0236D29032F1}"/>
          </ac:spMkLst>
        </pc:spChg>
        <pc:spChg chg="add del">
          <ac:chgData name="Joanna Bladon" userId="341eb853e436c694" providerId="LiveId" clId="{B799F0E9-617E-41D8-B5A0-1D520F9B9FB7}" dt="2023-05-11T09:10:04.500" v="195" actId="26606"/>
          <ac:spMkLst>
            <pc:docMk/>
            <pc:sldMk cId="1454790283" sldId="263"/>
            <ac:spMk id="27" creationId="{2E80C965-DB6D-4F81-9E9E-B027384D0BD6}"/>
          </ac:spMkLst>
        </pc:spChg>
        <pc:spChg chg="add">
          <ac:chgData name="Joanna Bladon" userId="341eb853e436c694" providerId="LiveId" clId="{B799F0E9-617E-41D8-B5A0-1D520F9B9FB7}" dt="2023-05-11T09:10:04.500" v="196" actId="26606"/>
          <ac:spMkLst>
            <pc:docMk/>
            <pc:sldMk cId="1454790283" sldId="263"/>
            <ac:spMk id="29" creationId="{01D0AF59-99C3-4251-AB9A-C966C6AD4400}"/>
          </ac:spMkLst>
        </pc:spChg>
        <pc:spChg chg="add">
          <ac:chgData name="Joanna Bladon" userId="341eb853e436c694" providerId="LiveId" clId="{B799F0E9-617E-41D8-B5A0-1D520F9B9FB7}" dt="2023-05-11T09:10:04.500" v="196" actId="26606"/>
          <ac:spMkLst>
            <pc:docMk/>
            <pc:sldMk cId="1454790283" sldId="263"/>
            <ac:spMk id="30" creationId="{1855405F-37A2-4869-9154-F8BE3BECE6C3}"/>
          </ac:spMkLst>
        </pc:spChg>
        <pc:grpChg chg="add del">
          <ac:chgData name="Joanna Bladon" userId="341eb853e436c694" providerId="LiveId" clId="{B799F0E9-617E-41D8-B5A0-1D520F9B9FB7}" dt="2023-05-11T09:10:04.500" v="195" actId="26606"/>
          <ac:grpSpMkLst>
            <pc:docMk/>
            <pc:sldMk cId="1454790283" sldId="263"/>
            <ac:grpSpMk id="25" creationId="{DB88BD78-87E1-424D-B479-C37D8E41B12E}"/>
          </ac:grpSpMkLst>
        </pc:grpChg>
        <pc:graphicFrameChg chg="add del">
          <ac:chgData name="Joanna Bladon" userId="341eb853e436c694" providerId="LiveId" clId="{B799F0E9-617E-41D8-B5A0-1D520F9B9FB7}" dt="2023-05-11T09:09:37.159" v="189" actId="26606"/>
          <ac:graphicFrameMkLst>
            <pc:docMk/>
            <pc:sldMk cId="1454790283" sldId="263"/>
            <ac:graphicFrameMk id="8" creationId="{37C06784-A861-75FF-738C-92442FD12C26}"/>
          </ac:graphicFrameMkLst>
        </pc:graphicFrameChg>
        <pc:graphicFrameChg chg="add mod">
          <ac:chgData name="Joanna Bladon" userId="341eb853e436c694" providerId="LiveId" clId="{B799F0E9-617E-41D8-B5A0-1D520F9B9FB7}" dt="2023-05-11T12:23:16.620" v="2990"/>
          <ac:graphicFrameMkLst>
            <pc:docMk/>
            <pc:sldMk cId="1454790283" sldId="263"/>
            <ac:graphicFrameMk id="10" creationId="{FEA808C1-1FBC-84DC-4673-DD1ADA4B0580}"/>
          </ac:graphicFrameMkLst>
        </pc:graphicFrameChg>
        <pc:picChg chg="add mod">
          <ac:chgData name="Joanna Bladon" userId="341eb853e436c694" providerId="LiveId" clId="{B799F0E9-617E-41D8-B5A0-1D520F9B9FB7}" dt="2023-05-11T09:10:04.500" v="196" actId="26606"/>
          <ac:picMkLst>
            <pc:docMk/>
            <pc:sldMk cId="1454790283" sldId="263"/>
            <ac:picMk id="6" creationId="{AEAD43C3-1BC1-CAF0-89D9-6F52272A7FAB}"/>
          </ac:picMkLst>
        </pc:picChg>
      </pc:sldChg>
      <pc:sldChg chg="new del">
        <pc:chgData name="Joanna Bladon" userId="341eb853e436c694" providerId="LiveId" clId="{B799F0E9-617E-41D8-B5A0-1D520F9B9FB7}" dt="2023-05-11T09:11:23.879" v="200" actId="680"/>
        <pc:sldMkLst>
          <pc:docMk/>
          <pc:sldMk cId="34504855" sldId="264"/>
        </pc:sldMkLst>
      </pc:sldChg>
      <pc:sldChg chg="addSp delSp modSp new mod setBg">
        <pc:chgData name="Joanna Bladon" userId="341eb853e436c694" providerId="LiveId" clId="{B799F0E9-617E-41D8-B5A0-1D520F9B9FB7}" dt="2023-05-11T10:14:58.332" v="896" actId="1076"/>
        <pc:sldMkLst>
          <pc:docMk/>
          <pc:sldMk cId="735352260" sldId="264"/>
        </pc:sldMkLst>
        <pc:spChg chg="mod">
          <ac:chgData name="Joanna Bladon" userId="341eb853e436c694" providerId="LiveId" clId="{B799F0E9-617E-41D8-B5A0-1D520F9B9FB7}" dt="2023-05-11T09:17:01.428" v="364" actId="20577"/>
          <ac:spMkLst>
            <pc:docMk/>
            <pc:sldMk cId="735352260" sldId="264"/>
            <ac:spMk id="2" creationId="{0F848D22-A2CF-CC41-B883-40BD4EFD9DBA}"/>
          </ac:spMkLst>
        </pc:spChg>
        <pc:spChg chg="del mod">
          <ac:chgData name="Joanna Bladon" userId="341eb853e436c694" providerId="LiveId" clId="{B799F0E9-617E-41D8-B5A0-1D520F9B9FB7}" dt="2023-05-11T09:11:53.296" v="203" actId="931"/>
          <ac:spMkLst>
            <pc:docMk/>
            <pc:sldMk cId="735352260" sldId="264"/>
            <ac:spMk id="3" creationId="{AD795FF9-AD2F-3A14-2C69-014BEC782ADB}"/>
          </ac:spMkLst>
        </pc:spChg>
        <pc:spChg chg="add">
          <ac:chgData name="Joanna Bladon" userId="341eb853e436c694" providerId="LiveId" clId="{B799F0E9-617E-41D8-B5A0-1D520F9B9FB7}" dt="2023-05-11T09:11:33.734" v="202" actId="26606"/>
          <ac:spMkLst>
            <pc:docMk/>
            <pc:sldMk cId="735352260" sldId="264"/>
            <ac:spMk id="8" creationId="{1B15ED52-F352-441B-82BF-E0EA34836D08}"/>
          </ac:spMkLst>
        </pc:spChg>
        <pc:spChg chg="add">
          <ac:chgData name="Joanna Bladon" userId="341eb853e436c694" providerId="LiveId" clId="{B799F0E9-617E-41D8-B5A0-1D520F9B9FB7}" dt="2023-05-11T09:11:33.734" v="202" actId="26606"/>
          <ac:spMkLst>
            <pc:docMk/>
            <pc:sldMk cId="735352260" sldId="264"/>
            <ac:spMk id="10" creationId="{3B2E3793-BFE6-45A2-9B7B-E18844431C99}"/>
          </ac:spMkLst>
        </pc:spChg>
        <pc:spChg chg="add">
          <ac:chgData name="Joanna Bladon" userId="341eb853e436c694" providerId="LiveId" clId="{B799F0E9-617E-41D8-B5A0-1D520F9B9FB7}" dt="2023-05-11T09:11:33.734" v="202" actId="26606"/>
          <ac:spMkLst>
            <pc:docMk/>
            <pc:sldMk cId="735352260" sldId="264"/>
            <ac:spMk id="12" creationId="{BC4C4868-CB8F-4AF9-9CDB-8108F2C19B67}"/>
          </ac:spMkLst>
        </pc:spChg>
        <pc:spChg chg="add">
          <ac:chgData name="Joanna Bladon" userId="341eb853e436c694" providerId="LiveId" clId="{B799F0E9-617E-41D8-B5A0-1D520F9B9FB7}" dt="2023-05-11T09:11:33.734" v="202" actId="26606"/>
          <ac:spMkLst>
            <pc:docMk/>
            <pc:sldMk cId="735352260" sldId="264"/>
            <ac:spMk id="14" creationId="{375E0459-6403-40CD-989D-56A4407CA12E}"/>
          </ac:spMkLst>
        </pc:spChg>
        <pc:spChg chg="add">
          <ac:chgData name="Joanna Bladon" userId="341eb853e436c694" providerId="LiveId" clId="{B799F0E9-617E-41D8-B5A0-1D520F9B9FB7}" dt="2023-05-11T09:11:33.734" v="202" actId="26606"/>
          <ac:spMkLst>
            <pc:docMk/>
            <pc:sldMk cId="735352260" sldId="264"/>
            <ac:spMk id="16" creationId="{53E5B1A8-3AC9-4BD1-9BBC-78CA94F2D1BA}"/>
          </ac:spMkLst>
        </pc:spChg>
        <pc:picChg chg="add mod">
          <ac:chgData name="Joanna Bladon" userId="341eb853e436c694" providerId="LiveId" clId="{B799F0E9-617E-41D8-B5A0-1D520F9B9FB7}" dt="2023-05-11T09:12:00.500" v="207" actId="1076"/>
          <ac:picMkLst>
            <pc:docMk/>
            <pc:sldMk cId="735352260" sldId="264"/>
            <ac:picMk id="5" creationId="{ED4696A7-D913-CCAE-F159-3AF753B46A73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7" creationId="{0475B4E9-01D6-3140-EFE2-F820688A4DB5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11" creationId="{8BEE0E0C-CD02-BE70-1495-CDA6CDC2F51E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15" creationId="{D4B61300-F7AF-8A94-573E-CE30D2E150D9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18" creationId="{56C8C072-9942-B863-390C-35CCE6B43A1D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20" creationId="{AC1D4E64-E91E-EDEF-883D-574D29AC51B4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22" creationId="{FAFC2C8A-4F62-FA78-EB74-89057177EEC1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24" creationId="{206240F0-4BB1-F0E4-E98F-A432BE99130A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26" creationId="{19F8D3B6-16D6-9A88-F12B-D70746FF3F36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28" creationId="{73718CD5-CCE4-F9DF-9324-EC04F4444737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30" creationId="{ABB11D9B-D47E-8367-9EE8-C3ED37627C3F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32" creationId="{142B7E0D-A664-FDCC-DC2A-871511E7454F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34" creationId="{ADB2D597-1D96-33B9-6BF0-6CEF8FB67B8D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36" creationId="{D16C343D-7A11-FE79-20C0-733CBC3A0355}"/>
          </ac:picMkLst>
        </pc:picChg>
        <pc:picChg chg="add del mod">
          <ac:chgData name="Joanna Bladon" userId="341eb853e436c694" providerId="LiveId" clId="{B799F0E9-617E-41D8-B5A0-1D520F9B9FB7}" dt="2023-05-11T10:05:31.722" v="727" actId="931"/>
          <ac:picMkLst>
            <pc:docMk/>
            <pc:sldMk cId="735352260" sldId="264"/>
            <ac:picMk id="38" creationId="{81186CF1-1D8C-F04B-1989-D6CC0D6C9AB2}"/>
          </ac:picMkLst>
        </pc:picChg>
        <pc:picChg chg="add mod">
          <ac:chgData name="Joanna Bladon" userId="341eb853e436c694" providerId="LiveId" clId="{B799F0E9-617E-41D8-B5A0-1D520F9B9FB7}" dt="2023-05-11T10:05:51.158" v="734" actId="1076"/>
          <ac:picMkLst>
            <pc:docMk/>
            <pc:sldMk cId="735352260" sldId="264"/>
            <ac:picMk id="40" creationId="{03C68204-D8F8-8D4E-54C4-73BD54EC9588}"/>
          </ac:picMkLst>
        </pc:picChg>
        <pc:picChg chg="add mod">
          <ac:chgData name="Joanna Bladon" userId="341eb853e436c694" providerId="LiveId" clId="{B799F0E9-617E-41D8-B5A0-1D520F9B9FB7}" dt="2023-05-11T10:14:29.233" v="885" actId="1076"/>
          <ac:picMkLst>
            <pc:docMk/>
            <pc:sldMk cId="735352260" sldId="264"/>
            <ac:picMk id="42" creationId="{C19493D1-51B8-3E3E-CA2A-ED6A349F574C}"/>
          </ac:picMkLst>
        </pc:picChg>
        <pc:picChg chg="add mod">
          <ac:chgData name="Joanna Bladon" userId="341eb853e436c694" providerId="LiveId" clId="{B799F0E9-617E-41D8-B5A0-1D520F9B9FB7}" dt="2023-05-11T10:14:50.406" v="894" actId="1076"/>
          <ac:picMkLst>
            <pc:docMk/>
            <pc:sldMk cId="735352260" sldId="264"/>
            <ac:picMk id="44" creationId="{6CBA2091-C129-D312-7426-CD3735B95146}"/>
          </ac:picMkLst>
        </pc:picChg>
        <pc:picChg chg="add mod">
          <ac:chgData name="Joanna Bladon" userId="341eb853e436c694" providerId="LiveId" clId="{B799F0E9-617E-41D8-B5A0-1D520F9B9FB7}" dt="2023-05-11T10:06:44.778" v="755" actId="1076"/>
          <ac:picMkLst>
            <pc:docMk/>
            <pc:sldMk cId="735352260" sldId="264"/>
            <ac:picMk id="46" creationId="{AA7A9723-9F9F-EEB0-509C-63D82FD26299}"/>
          </ac:picMkLst>
        </pc:picChg>
        <pc:picChg chg="add mod">
          <ac:chgData name="Joanna Bladon" userId="341eb853e436c694" providerId="LiveId" clId="{B799F0E9-617E-41D8-B5A0-1D520F9B9FB7}" dt="2023-05-11T10:08:36.628" v="797" actId="14100"/>
          <ac:picMkLst>
            <pc:docMk/>
            <pc:sldMk cId="735352260" sldId="264"/>
            <ac:picMk id="48" creationId="{9DD618F6-016B-C38C-B1F9-107B8AC73842}"/>
          </ac:picMkLst>
        </pc:picChg>
        <pc:picChg chg="add mod">
          <ac:chgData name="Joanna Bladon" userId="341eb853e436c694" providerId="LiveId" clId="{B799F0E9-617E-41D8-B5A0-1D520F9B9FB7}" dt="2023-05-11T10:07:07.969" v="765" actId="1076"/>
          <ac:picMkLst>
            <pc:docMk/>
            <pc:sldMk cId="735352260" sldId="264"/>
            <ac:picMk id="50" creationId="{B68C953B-B96D-DF4B-F501-4783431D2F61}"/>
          </ac:picMkLst>
        </pc:picChg>
        <pc:picChg chg="add mod">
          <ac:chgData name="Joanna Bladon" userId="341eb853e436c694" providerId="LiveId" clId="{B799F0E9-617E-41D8-B5A0-1D520F9B9FB7}" dt="2023-05-11T10:14:47.764" v="892" actId="1076"/>
          <ac:picMkLst>
            <pc:docMk/>
            <pc:sldMk cId="735352260" sldId="264"/>
            <ac:picMk id="52" creationId="{A0B93C8F-FC9C-59AB-70E4-B54E8221CD6E}"/>
          </ac:picMkLst>
        </pc:picChg>
        <pc:picChg chg="add mod">
          <ac:chgData name="Joanna Bladon" userId="341eb853e436c694" providerId="LiveId" clId="{B799F0E9-617E-41D8-B5A0-1D520F9B9FB7}" dt="2023-05-11T10:14:55.702" v="895" actId="1076"/>
          <ac:picMkLst>
            <pc:docMk/>
            <pc:sldMk cId="735352260" sldId="264"/>
            <ac:picMk id="54" creationId="{0E724295-1E4F-7C71-6ECB-DA4212DC6798}"/>
          </ac:picMkLst>
        </pc:picChg>
        <pc:picChg chg="add mod">
          <ac:chgData name="Joanna Bladon" userId="341eb853e436c694" providerId="LiveId" clId="{B799F0E9-617E-41D8-B5A0-1D520F9B9FB7}" dt="2023-05-11T10:14:58.332" v="896" actId="1076"/>
          <ac:picMkLst>
            <pc:docMk/>
            <pc:sldMk cId="735352260" sldId="264"/>
            <ac:picMk id="56" creationId="{67BD9AA5-918C-910E-2859-4753CE866DC9}"/>
          </ac:picMkLst>
        </pc:picChg>
        <pc:picChg chg="add mod">
          <ac:chgData name="Joanna Bladon" userId="341eb853e436c694" providerId="LiveId" clId="{B799F0E9-617E-41D8-B5A0-1D520F9B9FB7}" dt="2023-05-11T10:14:27.317" v="884" actId="1076"/>
          <ac:picMkLst>
            <pc:docMk/>
            <pc:sldMk cId="735352260" sldId="264"/>
            <ac:picMk id="58" creationId="{9864A661-F8FD-2370-415D-3E499703B6BE}"/>
          </ac:picMkLst>
        </pc:picChg>
        <pc:picChg chg="add mod">
          <ac:chgData name="Joanna Bladon" userId="341eb853e436c694" providerId="LiveId" clId="{B799F0E9-617E-41D8-B5A0-1D520F9B9FB7}" dt="2023-05-11T10:08:38.926" v="798" actId="1076"/>
          <ac:picMkLst>
            <pc:docMk/>
            <pc:sldMk cId="735352260" sldId="264"/>
            <ac:picMk id="60" creationId="{2FE15B64-3ED7-F10C-F64C-B2DDD09589CD}"/>
          </ac:picMkLst>
        </pc:picChg>
        <pc:picChg chg="add mod">
          <ac:chgData name="Joanna Bladon" userId="341eb853e436c694" providerId="LiveId" clId="{B799F0E9-617E-41D8-B5A0-1D520F9B9FB7}" dt="2023-05-11T10:14:45.433" v="890" actId="1076"/>
          <ac:picMkLst>
            <pc:docMk/>
            <pc:sldMk cId="735352260" sldId="264"/>
            <ac:picMk id="62" creationId="{B1A817C1-CB4A-1451-CA7B-0E7F46C16B8A}"/>
          </ac:picMkLst>
        </pc:picChg>
        <pc:picChg chg="add mod">
          <ac:chgData name="Joanna Bladon" userId="341eb853e436c694" providerId="LiveId" clId="{B799F0E9-617E-41D8-B5A0-1D520F9B9FB7}" dt="2023-05-11T10:14:46.709" v="891" actId="1076"/>
          <ac:picMkLst>
            <pc:docMk/>
            <pc:sldMk cId="735352260" sldId="264"/>
            <ac:picMk id="64" creationId="{BEA7EFC7-D0EC-BFDA-AB90-A2725249BAA3}"/>
          </ac:picMkLst>
        </pc:picChg>
        <pc:picChg chg="add mod">
          <ac:chgData name="Joanna Bladon" userId="341eb853e436c694" providerId="LiveId" clId="{B799F0E9-617E-41D8-B5A0-1D520F9B9FB7}" dt="2023-05-11T10:14:31.741" v="886" actId="1076"/>
          <ac:picMkLst>
            <pc:docMk/>
            <pc:sldMk cId="735352260" sldId="264"/>
            <ac:picMk id="66" creationId="{45A10110-453C-C3FE-3232-0BF4D21A1BFC}"/>
          </ac:picMkLst>
        </pc:picChg>
      </pc:sldChg>
      <pc:sldChg chg="new del">
        <pc:chgData name="Joanna Bladon" userId="341eb853e436c694" providerId="LiveId" clId="{B799F0E9-617E-41D8-B5A0-1D520F9B9FB7}" dt="2023-05-11T09:11:06.313" v="198" actId="47"/>
        <pc:sldMkLst>
          <pc:docMk/>
          <pc:sldMk cId="3128658897" sldId="264"/>
        </pc:sldMkLst>
      </pc:sldChg>
      <pc:sldChg chg="addSp delSp modSp add mod">
        <pc:chgData name="Joanna Bladon" userId="341eb853e436c694" providerId="LiveId" clId="{B799F0E9-617E-41D8-B5A0-1D520F9B9FB7}" dt="2023-05-11T12:17:40.982" v="2810" actId="1076"/>
        <pc:sldMkLst>
          <pc:docMk/>
          <pc:sldMk cId="1222508956" sldId="265"/>
        </pc:sldMkLst>
        <pc:spChg chg="mod">
          <ac:chgData name="Joanna Bladon" userId="341eb853e436c694" providerId="LiveId" clId="{B799F0E9-617E-41D8-B5A0-1D520F9B9FB7}" dt="2023-05-11T09:16:31.612" v="361" actId="113"/>
          <ac:spMkLst>
            <pc:docMk/>
            <pc:sldMk cId="1222508956" sldId="265"/>
            <ac:spMk id="2" creationId="{0F848D22-A2CF-CC41-B883-40BD4EFD9DBA}"/>
          </ac:spMkLst>
        </pc:spChg>
        <pc:picChg chg="add mod">
          <ac:chgData name="Joanna Bladon" userId="341eb853e436c694" providerId="LiveId" clId="{B799F0E9-617E-41D8-B5A0-1D520F9B9FB7}" dt="2023-05-11T10:41:16.555" v="946" actId="1076"/>
          <ac:picMkLst>
            <pc:docMk/>
            <pc:sldMk cId="1222508956" sldId="265"/>
            <ac:picMk id="4" creationId="{A71D549F-4702-769B-C69B-C5A85F532D80}"/>
          </ac:picMkLst>
        </pc:picChg>
        <pc:picChg chg="add mod">
          <ac:chgData name="Joanna Bladon" userId="341eb853e436c694" providerId="LiveId" clId="{B799F0E9-617E-41D8-B5A0-1D520F9B9FB7}" dt="2023-05-11T10:41:24.554" v="951" actId="1076"/>
          <ac:picMkLst>
            <pc:docMk/>
            <pc:sldMk cId="1222508956" sldId="265"/>
            <ac:picMk id="7" creationId="{193DD821-70B8-25CA-A69F-013B68EF73E1}"/>
          </ac:picMkLst>
        </pc:picChg>
        <pc:picChg chg="add mod">
          <ac:chgData name="Joanna Bladon" userId="341eb853e436c694" providerId="LiveId" clId="{B799F0E9-617E-41D8-B5A0-1D520F9B9FB7}" dt="2023-05-11T10:41:34.294" v="956" actId="1076"/>
          <ac:picMkLst>
            <pc:docMk/>
            <pc:sldMk cId="1222508956" sldId="265"/>
            <ac:picMk id="11" creationId="{3DED74AD-478B-1772-E843-3E72BAD51427}"/>
          </ac:picMkLst>
        </pc:picChg>
        <pc:picChg chg="add mod">
          <ac:chgData name="Joanna Bladon" userId="341eb853e436c694" providerId="LiveId" clId="{B799F0E9-617E-41D8-B5A0-1D520F9B9FB7}" dt="2023-05-11T10:41:43.935" v="962" actId="14100"/>
          <ac:picMkLst>
            <pc:docMk/>
            <pc:sldMk cId="1222508956" sldId="265"/>
            <ac:picMk id="15" creationId="{0DBB9F30-BE15-6270-A22E-5460D7AB0C04}"/>
          </ac:picMkLst>
        </pc:picChg>
        <pc:picChg chg="add mod">
          <ac:chgData name="Joanna Bladon" userId="341eb853e436c694" providerId="LiveId" clId="{B799F0E9-617E-41D8-B5A0-1D520F9B9FB7}" dt="2023-05-11T10:45:23.295" v="1052" actId="14100"/>
          <ac:picMkLst>
            <pc:docMk/>
            <pc:sldMk cId="1222508956" sldId="265"/>
            <ac:picMk id="18" creationId="{7186DF3D-8AFE-CA32-DC3B-B098F61977D1}"/>
          </ac:picMkLst>
        </pc:picChg>
        <pc:picChg chg="add mod">
          <ac:chgData name="Joanna Bladon" userId="341eb853e436c694" providerId="LiveId" clId="{B799F0E9-617E-41D8-B5A0-1D520F9B9FB7}" dt="2023-05-11T12:17:40.982" v="2810" actId="1076"/>
          <ac:picMkLst>
            <pc:docMk/>
            <pc:sldMk cId="1222508956" sldId="265"/>
            <ac:picMk id="20" creationId="{57D589BB-7AAB-9588-EBFC-44956DD3CE07}"/>
          </ac:picMkLst>
        </pc:picChg>
        <pc:picChg chg="add mod">
          <ac:chgData name="Joanna Bladon" userId="341eb853e436c694" providerId="LiveId" clId="{B799F0E9-617E-41D8-B5A0-1D520F9B9FB7}" dt="2023-05-11T10:45:40.113" v="1055" actId="1076"/>
          <ac:picMkLst>
            <pc:docMk/>
            <pc:sldMk cId="1222508956" sldId="265"/>
            <ac:picMk id="22" creationId="{56B7FF08-C593-0A8A-AF45-11BE772CACE7}"/>
          </ac:picMkLst>
        </pc:picChg>
        <pc:picChg chg="add mod">
          <ac:chgData name="Joanna Bladon" userId="341eb853e436c694" providerId="LiveId" clId="{B799F0E9-617E-41D8-B5A0-1D520F9B9FB7}" dt="2023-05-11T10:46:01.985" v="1059" actId="1076"/>
          <ac:picMkLst>
            <pc:docMk/>
            <pc:sldMk cId="1222508956" sldId="265"/>
            <ac:picMk id="24" creationId="{AB5A35BB-D24E-4B77-7C5D-3D2EEEA2BA16}"/>
          </ac:picMkLst>
        </pc:picChg>
        <pc:picChg chg="add mod">
          <ac:chgData name="Joanna Bladon" userId="341eb853e436c694" providerId="LiveId" clId="{B799F0E9-617E-41D8-B5A0-1D520F9B9FB7}" dt="2023-05-11T10:45:18.141" v="1051" actId="1076"/>
          <ac:picMkLst>
            <pc:docMk/>
            <pc:sldMk cId="1222508956" sldId="265"/>
            <ac:picMk id="26" creationId="{A75216CF-7D66-8E28-F2D9-36679DC86FC5}"/>
          </ac:picMkLst>
        </pc:picChg>
        <pc:picChg chg="add mod">
          <ac:chgData name="Joanna Bladon" userId="341eb853e436c694" providerId="LiveId" clId="{B799F0E9-617E-41D8-B5A0-1D520F9B9FB7}" dt="2023-05-11T10:42:32.634" v="991" actId="1076"/>
          <ac:picMkLst>
            <pc:docMk/>
            <pc:sldMk cId="1222508956" sldId="265"/>
            <ac:picMk id="28" creationId="{3BD8BC51-5333-982D-E4FC-F7B0677CD114}"/>
          </ac:picMkLst>
        </pc:picChg>
        <pc:picChg chg="add mod">
          <ac:chgData name="Joanna Bladon" userId="341eb853e436c694" providerId="LiveId" clId="{B799F0E9-617E-41D8-B5A0-1D520F9B9FB7}" dt="2023-05-11T10:43:37.235" v="1021" actId="1076"/>
          <ac:picMkLst>
            <pc:docMk/>
            <pc:sldMk cId="1222508956" sldId="265"/>
            <ac:picMk id="30" creationId="{FD481B46-CA3D-D079-0F8D-7B193099F7D9}"/>
          </ac:picMkLst>
        </pc:picChg>
        <pc:picChg chg="add mod">
          <ac:chgData name="Joanna Bladon" userId="341eb853e436c694" providerId="LiveId" clId="{B799F0E9-617E-41D8-B5A0-1D520F9B9FB7}" dt="2023-05-11T10:42:47.937" v="999" actId="1076"/>
          <ac:picMkLst>
            <pc:docMk/>
            <pc:sldMk cId="1222508956" sldId="265"/>
            <ac:picMk id="32" creationId="{8416E040-BDDA-8BAE-E3F0-F31026835FC6}"/>
          </ac:picMkLst>
        </pc:picChg>
        <pc:picChg chg="add mod">
          <ac:chgData name="Joanna Bladon" userId="341eb853e436c694" providerId="LiveId" clId="{B799F0E9-617E-41D8-B5A0-1D520F9B9FB7}" dt="2023-05-11T10:45:26.145" v="1053" actId="1076"/>
          <ac:picMkLst>
            <pc:docMk/>
            <pc:sldMk cId="1222508956" sldId="265"/>
            <ac:picMk id="34" creationId="{3443B083-11E3-405F-8205-F4FA2A045712}"/>
          </ac:picMkLst>
        </pc:picChg>
        <pc:picChg chg="add mod">
          <ac:chgData name="Joanna Bladon" userId="341eb853e436c694" providerId="LiveId" clId="{B799F0E9-617E-41D8-B5A0-1D520F9B9FB7}" dt="2023-05-11T10:43:35.611" v="1020" actId="1076"/>
          <ac:picMkLst>
            <pc:docMk/>
            <pc:sldMk cId="1222508956" sldId="265"/>
            <ac:picMk id="36" creationId="{098E5075-C2BB-2A12-9B7A-EB9CEA49F4DF}"/>
          </ac:picMkLst>
        </pc:picChg>
        <pc:picChg chg="add mod">
          <ac:chgData name="Joanna Bladon" userId="341eb853e436c694" providerId="LiveId" clId="{B799F0E9-617E-41D8-B5A0-1D520F9B9FB7}" dt="2023-05-11T10:43:28.332" v="1018" actId="1076"/>
          <ac:picMkLst>
            <pc:docMk/>
            <pc:sldMk cId="1222508956" sldId="265"/>
            <ac:picMk id="38" creationId="{725DCDFA-CAFC-E334-07E1-D8025C6B498A}"/>
          </ac:picMkLst>
        </pc:picChg>
        <pc:picChg chg="add mod">
          <ac:chgData name="Joanna Bladon" userId="341eb853e436c694" providerId="LiveId" clId="{B799F0E9-617E-41D8-B5A0-1D520F9B9FB7}" dt="2023-05-11T10:46:03.675" v="1060" actId="1076"/>
          <ac:picMkLst>
            <pc:docMk/>
            <pc:sldMk cId="1222508956" sldId="265"/>
            <ac:picMk id="40" creationId="{93FD62F9-A93F-D956-9148-E0C3A13447F5}"/>
          </ac:picMkLst>
        </pc:picChg>
        <pc:picChg chg="add mod">
          <ac:chgData name="Joanna Bladon" userId="341eb853e436c694" providerId="LiveId" clId="{B799F0E9-617E-41D8-B5A0-1D520F9B9FB7}" dt="2023-05-11T10:46:00.284" v="1058" actId="1076"/>
          <ac:picMkLst>
            <pc:docMk/>
            <pc:sldMk cId="1222508956" sldId="265"/>
            <ac:picMk id="42" creationId="{F725F9BC-E2AB-E103-FAA1-845B45DA4C36}"/>
          </ac:picMkLst>
        </pc:picChg>
        <pc:picChg chg="add mod">
          <ac:chgData name="Joanna Bladon" userId="341eb853e436c694" providerId="LiveId" clId="{B799F0E9-617E-41D8-B5A0-1D520F9B9FB7}" dt="2023-05-11T10:43:55.807" v="1026" actId="1076"/>
          <ac:picMkLst>
            <pc:docMk/>
            <pc:sldMk cId="1222508956" sldId="265"/>
            <ac:picMk id="44" creationId="{FCB1DDF6-152D-6633-5BAB-AAD528B546BA}"/>
          </ac:picMkLst>
        </pc:picChg>
        <pc:picChg chg="add mod">
          <ac:chgData name="Joanna Bladon" userId="341eb853e436c694" providerId="LiveId" clId="{B799F0E9-617E-41D8-B5A0-1D520F9B9FB7}" dt="2023-05-11T10:45:58.219" v="1057" actId="1076"/>
          <ac:picMkLst>
            <pc:docMk/>
            <pc:sldMk cId="1222508956" sldId="265"/>
            <ac:picMk id="46" creationId="{9D7ADE79-9D53-71C3-6721-AB245A403C5A}"/>
          </ac:picMkLst>
        </pc:picChg>
        <pc:picChg chg="add del mod">
          <ac:chgData name="Joanna Bladon" userId="341eb853e436c694" providerId="LiveId" clId="{B799F0E9-617E-41D8-B5A0-1D520F9B9FB7}" dt="2023-05-11T10:44:13.839" v="1035" actId="478"/>
          <ac:picMkLst>
            <pc:docMk/>
            <pc:sldMk cId="1222508956" sldId="265"/>
            <ac:picMk id="48" creationId="{C7D83501-B038-3C8D-A52C-F778B828AAF0}"/>
          </ac:picMkLst>
        </pc:picChg>
        <pc:picChg chg="add mod">
          <ac:chgData name="Joanna Bladon" userId="341eb853e436c694" providerId="LiveId" clId="{B799F0E9-617E-41D8-B5A0-1D520F9B9FB7}" dt="2023-05-11T10:46:05.012" v="1061" actId="1076"/>
          <ac:picMkLst>
            <pc:docMk/>
            <pc:sldMk cId="1222508956" sldId="265"/>
            <ac:picMk id="50" creationId="{6DB4A2D9-0F9E-6717-214D-E6A7E837D07F}"/>
          </ac:picMkLst>
        </pc:picChg>
        <pc:picChg chg="add mod">
          <ac:chgData name="Joanna Bladon" userId="341eb853e436c694" providerId="LiveId" clId="{B799F0E9-617E-41D8-B5A0-1D520F9B9FB7}" dt="2023-05-11T10:45:13.796" v="1049" actId="1076"/>
          <ac:picMkLst>
            <pc:docMk/>
            <pc:sldMk cId="1222508956" sldId="265"/>
            <ac:picMk id="52" creationId="{B94FDDA5-C82B-9B04-0755-7922608B4B86}"/>
          </ac:picMkLst>
        </pc:picChg>
      </pc:sldChg>
      <pc:sldChg chg="addSp delSp modSp add mod">
        <pc:chgData name="Joanna Bladon" userId="341eb853e436c694" providerId="LiveId" clId="{B799F0E9-617E-41D8-B5A0-1D520F9B9FB7}" dt="2023-05-11T11:32:03.328" v="2586" actId="1076"/>
        <pc:sldMkLst>
          <pc:docMk/>
          <pc:sldMk cId="3988036680" sldId="266"/>
        </pc:sldMkLst>
        <pc:spChg chg="mod ord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2" creationId="{0F848D22-A2CF-CC41-B883-40BD4EFD9DBA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8" creationId="{1B15ED52-F352-441B-82BF-E0EA34836D08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10" creationId="{3B2E3793-BFE6-45A2-9B7B-E18844431C99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12" creationId="{BC4C4868-CB8F-4AF9-9CDB-8108F2C19B67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14" creationId="{375E0459-6403-40CD-989D-56A4407CA12E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16" creationId="{53E5B1A8-3AC9-4BD1-9BBC-78CA94F2D1BA}"/>
          </ac:spMkLst>
        </pc:spChg>
        <pc:spChg chg="add del">
          <ac:chgData name="Joanna Bladon" userId="341eb853e436c694" providerId="LiveId" clId="{B799F0E9-617E-41D8-B5A0-1D520F9B9FB7}" dt="2023-05-11T10:12:55.870" v="868" actId="26606"/>
          <ac:spMkLst>
            <pc:docMk/>
            <pc:sldMk cId="3988036680" sldId="266"/>
            <ac:spMk id="29" creationId="{6753252F-4873-4F63-801D-CC719279A7D5}"/>
          </ac:spMkLst>
        </pc:spChg>
        <pc:spChg chg="add del">
          <ac:chgData name="Joanna Bladon" userId="341eb853e436c694" providerId="LiveId" clId="{B799F0E9-617E-41D8-B5A0-1D520F9B9FB7}" dt="2023-05-11T10:12:55.870" v="868" actId="26606"/>
          <ac:spMkLst>
            <pc:docMk/>
            <pc:sldMk cId="3988036680" sldId="266"/>
            <ac:spMk id="31" creationId="{047C8CCB-F95D-4249-92DD-651249D3535A}"/>
          </ac:spMkLst>
        </pc:spChg>
        <pc:spChg chg="add del">
          <ac:chgData name="Joanna Bladon" userId="341eb853e436c694" providerId="LiveId" clId="{B799F0E9-617E-41D8-B5A0-1D520F9B9FB7}" dt="2023-05-11T10:13:47.847" v="878" actId="26606"/>
          <ac:spMkLst>
            <pc:docMk/>
            <pc:sldMk cId="3988036680" sldId="266"/>
            <ac:spMk id="33" creationId="{4845A0EE-C4C8-4AE1-B3C6-1261368AC036}"/>
          </ac:spMkLst>
        </pc:spChg>
        <pc:picChg chg="add mod">
          <ac:chgData name="Joanna Bladon" userId="341eb853e436c694" providerId="LiveId" clId="{B799F0E9-617E-41D8-B5A0-1D520F9B9FB7}" dt="2023-05-11T10:14:15.154" v="880" actId="1076"/>
          <ac:picMkLst>
            <pc:docMk/>
            <pc:sldMk cId="3988036680" sldId="266"/>
            <ac:picMk id="4" creationId="{03911556-0F71-83F3-9B62-FA1F56D80D9A}"/>
          </ac:picMkLst>
        </pc:picChg>
        <pc:picChg chg="mod ord">
          <ac:chgData name="Joanna Bladon" userId="341eb853e436c694" providerId="LiveId" clId="{B799F0E9-617E-41D8-B5A0-1D520F9B9FB7}" dt="2023-05-11T10:13:47.847" v="878" actId="26606"/>
          <ac:picMkLst>
            <pc:docMk/>
            <pc:sldMk cId="3988036680" sldId="266"/>
            <ac:picMk id="5" creationId="{ED4696A7-D913-CCAE-F159-3AF753B46A73}"/>
          </ac:picMkLst>
        </pc:picChg>
        <pc:picChg chg="add mod">
          <ac:chgData name="Joanna Bladon" userId="341eb853e436c694" providerId="LiveId" clId="{B799F0E9-617E-41D8-B5A0-1D520F9B9FB7}" dt="2023-05-11T11:31:37.701" v="2578" actId="1076"/>
          <ac:picMkLst>
            <pc:docMk/>
            <pc:sldMk cId="3988036680" sldId="266"/>
            <ac:picMk id="6" creationId="{0D55AF30-29C2-B7FF-D9B8-71B5EBEB3216}"/>
          </ac:picMkLst>
        </pc:picChg>
        <pc:picChg chg="add mod ord">
          <ac:chgData name="Joanna Bladon" userId="341eb853e436c694" providerId="LiveId" clId="{B799F0E9-617E-41D8-B5A0-1D520F9B9FB7}" dt="2023-05-11T10:13:47.847" v="878" actId="26606"/>
          <ac:picMkLst>
            <pc:docMk/>
            <pc:sldMk cId="3988036680" sldId="266"/>
            <ac:picMk id="7" creationId="{0FA7D0F0-F6EC-8443-5C7D-21F6CA358AFA}"/>
          </ac:picMkLst>
        </pc:picChg>
        <pc:picChg chg="add mod ord">
          <ac:chgData name="Joanna Bladon" userId="341eb853e436c694" providerId="LiveId" clId="{B799F0E9-617E-41D8-B5A0-1D520F9B9FB7}" dt="2023-05-11T11:31:46.312" v="2581" actId="14100"/>
          <ac:picMkLst>
            <pc:docMk/>
            <pc:sldMk cId="3988036680" sldId="266"/>
            <ac:picMk id="11" creationId="{B2F32C48-C2D6-E4E0-FB47-2A260FB2A521}"/>
          </ac:picMkLst>
        </pc:picChg>
        <pc:picChg chg="add mod">
          <ac:chgData name="Joanna Bladon" userId="341eb853e436c694" providerId="LiveId" clId="{B799F0E9-617E-41D8-B5A0-1D520F9B9FB7}" dt="2023-05-11T11:32:03.328" v="2586" actId="1076"/>
          <ac:picMkLst>
            <pc:docMk/>
            <pc:sldMk cId="3988036680" sldId="266"/>
            <ac:picMk id="13" creationId="{7507AE91-3B3E-3579-FED6-2A1DA77458D3}"/>
          </ac:picMkLst>
        </pc:picChg>
        <pc:picChg chg="add mod">
          <ac:chgData name="Joanna Bladon" userId="341eb853e436c694" providerId="LiveId" clId="{B799F0E9-617E-41D8-B5A0-1D520F9B9FB7}" dt="2023-05-11T11:31:42.648" v="2580" actId="1076"/>
          <ac:picMkLst>
            <pc:docMk/>
            <pc:sldMk cId="3988036680" sldId="266"/>
            <ac:picMk id="15" creationId="{352EAD51-049B-0E26-C0DC-B44706A52147}"/>
          </ac:picMkLst>
        </pc:picChg>
        <pc:picChg chg="add mod ord">
          <ac:chgData name="Joanna Bladon" userId="341eb853e436c694" providerId="LiveId" clId="{B799F0E9-617E-41D8-B5A0-1D520F9B9FB7}" dt="2023-05-11T10:13:47.847" v="878" actId="26606"/>
          <ac:picMkLst>
            <pc:docMk/>
            <pc:sldMk cId="3988036680" sldId="266"/>
            <ac:picMk id="18" creationId="{8F0E5A73-4784-CB69-62CE-5BEDBF717211}"/>
          </ac:picMkLst>
        </pc:picChg>
        <pc:picChg chg="add mod ord">
          <ac:chgData name="Joanna Bladon" userId="341eb853e436c694" providerId="LiveId" clId="{B799F0E9-617E-41D8-B5A0-1D520F9B9FB7}" dt="2023-05-11T11:31:40.064" v="2579" actId="1076"/>
          <ac:picMkLst>
            <pc:docMk/>
            <pc:sldMk cId="3988036680" sldId="266"/>
            <ac:picMk id="20" creationId="{78E91051-66E6-265A-B5AF-3D7372172F39}"/>
          </ac:picMkLst>
        </pc:picChg>
        <pc:picChg chg="add mod ord">
          <ac:chgData name="Joanna Bladon" userId="341eb853e436c694" providerId="LiveId" clId="{B799F0E9-617E-41D8-B5A0-1D520F9B9FB7}" dt="2023-05-11T11:31:36.246" v="2577" actId="14100"/>
          <ac:picMkLst>
            <pc:docMk/>
            <pc:sldMk cId="3988036680" sldId="266"/>
            <ac:picMk id="22" creationId="{054FFC42-DD04-7AA1-A399-427D0316AA6D}"/>
          </ac:picMkLst>
        </pc:picChg>
        <pc:picChg chg="add mod">
          <ac:chgData name="Joanna Bladon" userId="341eb853e436c694" providerId="LiveId" clId="{B799F0E9-617E-41D8-B5A0-1D520F9B9FB7}" dt="2023-05-11T10:13:47.847" v="878" actId="26606"/>
          <ac:picMkLst>
            <pc:docMk/>
            <pc:sldMk cId="3988036680" sldId="266"/>
            <ac:picMk id="24" creationId="{F007B372-0222-52A8-1568-A55A816F01D7}"/>
          </ac:picMkLst>
        </pc:picChg>
      </pc:sldChg>
      <pc:sldChg chg="addSp delSp modSp new mod setBg">
        <pc:chgData name="Joanna Bladon" userId="341eb853e436c694" providerId="LiveId" clId="{B799F0E9-617E-41D8-B5A0-1D520F9B9FB7}" dt="2023-05-11T12:23:00.073" v="2986"/>
        <pc:sldMkLst>
          <pc:docMk/>
          <pc:sldMk cId="3966838178" sldId="267"/>
        </pc:sldMkLst>
        <pc:spChg chg="mod">
          <ac:chgData name="Joanna Bladon" userId="341eb853e436c694" providerId="LiveId" clId="{B799F0E9-617E-41D8-B5A0-1D520F9B9FB7}" dt="2023-05-11T12:20:19.275" v="2926" actId="26606"/>
          <ac:spMkLst>
            <pc:docMk/>
            <pc:sldMk cId="3966838178" sldId="267"/>
            <ac:spMk id="2" creationId="{AE0A55EB-E0F0-A3A4-850A-82BCDDD77783}"/>
          </ac:spMkLst>
        </pc:spChg>
        <pc:spChg chg="del">
          <ac:chgData name="Joanna Bladon" userId="341eb853e436c694" providerId="LiveId" clId="{B799F0E9-617E-41D8-B5A0-1D520F9B9FB7}" dt="2023-05-11T09:19:35.102" v="422" actId="931"/>
          <ac:spMkLst>
            <pc:docMk/>
            <pc:sldMk cId="3966838178" sldId="267"/>
            <ac:spMk id="3" creationId="{5C4C7755-D758-95F4-D0E0-23922D738392}"/>
          </ac:spMkLst>
        </pc:spChg>
        <pc:spChg chg="del mod">
          <ac:chgData name="Joanna Bladon" userId="341eb853e436c694" providerId="LiveId" clId="{B799F0E9-617E-41D8-B5A0-1D520F9B9FB7}" dt="2023-05-11T09:21:05.048" v="676" actId="26606"/>
          <ac:spMkLst>
            <pc:docMk/>
            <pc:sldMk cId="3966838178" sldId="267"/>
            <ac:spMk id="4" creationId="{99CF434C-6643-30BF-406E-F942ADE62831}"/>
          </ac:spMkLst>
        </pc:spChg>
        <pc:spChg chg="add del">
          <ac:chgData name="Joanna Bladon" userId="341eb853e436c694" providerId="LiveId" clId="{B799F0E9-617E-41D8-B5A0-1D520F9B9FB7}" dt="2023-05-11T12:20:19.259" v="2925" actId="26606"/>
          <ac:spMkLst>
            <pc:docMk/>
            <pc:sldMk cId="3966838178" sldId="267"/>
            <ac:spMk id="10" creationId="{7FF47CB7-972F-479F-A36D-9E72D26EC8DA}"/>
          </ac:spMkLst>
        </pc:spChg>
        <pc:spChg chg="add del">
          <ac:chgData name="Joanna Bladon" userId="341eb853e436c694" providerId="LiveId" clId="{B799F0E9-617E-41D8-B5A0-1D520F9B9FB7}" dt="2023-05-11T09:21:05.033" v="675" actId="26606"/>
          <ac:spMkLst>
            <pc:docMk/>
            <pc:sldMk cId="3966838178" sldId="267"/>
            <ac:spMk id="11" creationId="{3346177D-ADC4-4968-B747-5CFCD390B5B9}"/>
          </ac:spMkLst>
        </pc:spChg>
        <pc:spChg chg="add del">
          <ac:chgData name="Joanna Bladon" userId="341eb853e436c694" providerId="LiveId" clId="{B799F0E9-617E-41D8-B5A0-1D520F9B9FB7}" dt="2023-05-11T12:20:19.259" v="2925" actId="26606"/>
          <ac:spMkLst>
            <pc:docMk/>
            <pc:sldMk cId="3966838178" sldId="267"/>
            <ac:spMk id="12" creationId="{0D153B68-5844-490D-8E67-F616D6D721CA}"/>
          </ac:spMkLst>
        </pc:spChg>
        <pc:spChg chg="add del">
          <ac:chgData name="Joanna Bladon" userId="341eb853e436c694" providerId="LiveId" clId="{B799F0E9-617E-41D8-B5A0-1D520F9B9FB7}" dt="2023-05-11T09:21:05.033" v="675" actId="26606"/>
          <ac:spMkLst>
            <pc:docMk/>
            <pc:sldMk cId="3966838178" sldId="267"/>
            <ac:spMk id="13" creationId="{0844A943-BF79-4FEA-ABB1-3BD54D236606}"/>
          </ac:spMkLst>
        </pc:spChg>
        <pc:spChg chg="add del">
          <ac:chgData name="Joanna Bladon" userId="341eb853e436c694" providerId="LiveId" clId="{B799F0E9-617E-41D8-B5A0-1D520F9B9FB7}" dt="2023-05-11T09:21:05.033" v="675" actId="26606"/>
          <ac:spMkLst>
            <pc:docMk/>
            <pc:sldMk cId="3966838178" sldId="267"/>
            <ac:spMk id="15" creationId="{6437CC72-F4A8-4DC3-AFAB-D22C482C8100}"/>
          </ac:spMkLst>
        </pc:spChg>
        <pc:spChg chg="add del">
          <ac:chgData name="Joanna Bladon" userId="341eb853e436c694" providerId="LiveId" clId="{B799F0E9-617E-41D8-B5A0-1D520F9B9FB7}" dt="2023-05-11T12:20:19.259" v="2925" actId="26606"/>
          <ac:spMkLst>
            <pc:docMk/>
            <pc:sldMk cId="3966838178" sldId="267"/>
            <ac:spMk id="17" creationId="{9A0D773F-7A7D-4DBB-9DEA-86BB8B8F4BC8}"/>
          </ac:spMkLst>
        </pc:spChg>
        <pc:spChg chg="add del">
          <ac:chgData name="Joanna Bladon" userId="341eb853e436c694" providerId="LiveId" clId="{B799F0E9-617E-41D8-B5A0-1D520F9B9FB7}" dt="2023-05-11T12:21:41.926" v="2975" actId="26606"/>
          <ac:spMkLst>
            <pc:docMk/>
            <pc:sldMk cId="3966838178" sldId="267"/>
            <ac:spMk id="19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1:41.926" v="2975" actId="26606"/>
          <ac:spMkLst>
            <pc:docMk/>
            <pc:sldMk cId="3966838178" sldId="267"/>
            <ac:spMk id="20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0:49.480" v="2962" actId="26606"/>
          <ac:spMkLst>
            <pc:docMk/>
            <pc:sldMk cId="3966838178" sldId="267"/>
            <ac:spMk id="25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0:49.480" v="2962" actId="26606"/>
          <ac:spMkLst>
            <pc:docMk/>
            <pc:sldMk cId="3966838178" sldId="267"/>
            <ac:spMk id="27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0:58.134" v="2964" actId="26606"/>
          <ac:spMkLst>
            <pc:docMk/>
            <pc:sldMk cId="3966838178" sldId="267"/>
            <ac:spMk id="29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0:58.134" v="2964" actId="26606"/>
          <ac:spMkLst>
            <pc:docMk/>
            <pc:sldMk cId="3966838178" sldId="267"/>
            <ac:spMk id="30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0:59.582" v="2966" actId="26606"/>
          <ac:spMkLst>
            <pc:docMk/>
            <pc:sldMk cId="3966838178" sldId="267"/>
            <ac:spMk id="32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0:59.582" v="2966" actId="26606"/>
          <ac:spMkLst>
            <pc:docMk/>
            <pc:sldMk cId="3966838178" sldId="267"/>
            <ac:spMk id="33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1:00.349" v="2968" actId="26606"/>
          <ac:spMkLst>
            <pc:docMk/>
            <pc:sldMk cId="3966838178" sldId="267"/>
            <ac:spMk id="35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1:00.349" v="2968" actId="26606"/>
          <ac:spMkLst>
            <pc:docMk/>
            <pc:sldMk cId="3966838178" sldId="267"/>
            <ac:spMk id="36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1:22.585" v="2970" actId="26606"/>
          <ac:spMkLst>
            <pc:docMk/>
            <pc:sldMk cId="3966838178" sldId="267"/>
            <ac:spMk id="38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1:22.585" v="2970" actId="26606"/>
          <ac:spMkLst>
            <pc:docMk/>
            <pc:sldMk cId="3966838178" sldId="267"/>
            <ac:spMk id="39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1:27.218" v="2972" actId="26606"/>
          <ac:spMkLst>
            <pc:docMk/>
            <pc:sldMk cId="3966838178" sldId="267"/>
            <ac:spMk id="41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1:27.218" v="2972" actId="26606"/>
          <ac:spMkLst>
            <pc:docMk/>
            <pc:sldMk cId="3966838178" sldId="267"/>
            <ac:spMk id="42" creationId="{16674508-81D3-48CF-96BF-7FC60EAA572A}"/>
          </ac:spMkLst>
        </pc:spChg>
        <pc:spChg chg="add del">
          <ac:chgData name="Joanna Bladon" userId="341eb853e436c694" providerId="LiveId" clId="{B799F0E9-617E-41D8-B5A0-1D520F9B9FB7}" dt="2023-05-11T12:21:41.909" v="2974" actId="26606"/>
          <ac:spMkLst>
            <pc:docMk/>
            <pc:sldMk cId="3966838178" sldId="267"/>
            <ac:spMk id="44" creationId="{F821940F-7A1D-4ACC-85B4-A932898ABB37}"/>
          </ac:spMkLst>
        </pc:spChg>
        <pc:spChg chg="add del">
          <ac:chgData name="Joanna Bladon" userId="341eb853e436c694" providerId="LiveId" clId="{B799F0E9-617E-41D8-B5A0-1D520F9B9FB7}" dt="2023-05-11T12:21:41.909" v="2974" actId="26606"/>
          <ac:spMkLst>
            <pc:docMk/>
            <pc:sldMk cId="3966838178" sldId="267"/>
            <ac:spMk id="45" creationId="{16674508-81D3-48CF-96BF-7FC60EAA572A}"/>
          </ac:spMkLst>
        </pc:spChg>
        <pc:spChg chg="add">
          <ac:chgData name="Joanna Bladon" userId="341eb853e436c694" providerId="LiveId" clId="{B799F0E9-617E-41D8-B5A0-1D520F9B9FB7}" dt="2023-05-11T12:21:41.926" v="2975" actId="26606"/>
          <ac:spMkLst>
            <pc:docMk/>
            <pc:sldMk cId="3966838178" sldId="267"/>
            <ac:spMk id="47" creationId="{F821940F-7A1D-4ACC-85B4-A932898ABB37}"/>
          </ac:spMkLst>
        </pc:spChg>
        <pc:spChg chg="add">
          <ac:chgData name="Joanna Bladon" userId="341eb853e436c694" providerId="LiveId" clId="{B799F0E9-617E-41D8-B5A0-1D520F9B9FB7}" dt="2023-05-11T12:21:41.926" v="2975" actId="26606"/>
          <ac:spMkLst>
            <pc:docMk/>
            <pc:sldMk cId="3966838178" sldId="267"/>
            <ac:spMk id="48" creationId="{16674508-81D3-48CF-96BF-7FC60EAA572A}"/>
          </ac:spMkLst>
        </pc:spChg>
        <pc:graphicFrameChg chg="add mod modGraphic">
          <ac:chgData name="Joanna Bladon" userId="341eb853e436c694" providerId="LiveId" clId="{B799F0E9-617E-41D8-B5A0-1D520F9B9FB7}" dt="2023-05-11T12:23:00.073" v="2986"/>
          <ac:graphicFrameMkLst>
            <pc:docMk/>
            <pc:sldMk cId="3966838178" sldId="267"/>
            <ac:graphicFrameMk id="8" creationId="{D67F07B7-8282-DDFF-C558-B0CE3240CF50}"/>
          </ac:graphicFrameMkLst>
        </pc:graphicFrameChg>
        <pc:picChg chg="add mod">
          <ac:chgData name="Joanna Bladon" userId="341eb853e436c694" providerId="LiveId" clId="{B799F0E9-617E-41D8-B5A0-1D520F9B9FB7}" dt="2023-05-11T12:20:19.275" v="2926" actId="26606"/>
          <ac:picMkLst>
            <pc:docMk/>
            <pc:sldMk cId="3966838178" sldId="267"/>
            <ac:picMk id="6" creationId="{5C6E720F-4DEA-4BAE-6FD0-9E9A52786A6B}"/>
          </ac:picMkLst>
        </pc:picChg>
      </pc:sldChg>
      <pc:sldChg chg="addSp delSp modSp new mod modAnim">
        <pc:chgData name="Joanna Bladon" userId="341eb853e436c694" providerId="LiveId" clId="{B799F0E9-617E-41D8-B5A0-1D520F9B9FB7}" dt="2023-05-11T09:25:02.611" v="694" actId="478"/>
        <pc:sldMkLst>
          <pc:docMk/>
          <pc:sldMk cId="3989717225" sldId="268"/>
        </pc:sldMkLst>
        <pc:spChg chg="del">
          <ac:chgData name="Joanna Bladon" userId="341eb853e436c694" providerId="LiveId" clId="{B799F0E9-617E-41D8-B5A0-1D520F9B9FB7}" dt="2023-05-11T09:21:42.501" v="679" actId="478"/>
          <ac:spMkLst>
            <pc:docMk/>
            <pc:sldMk cId="3989717225" sldId="268"/>
            <ac:spMk id="2" creationId="{ECCC3F47-13B9-B34D-32EA-FF05619E44F8}"/>
          </ac:spMkLst>
        </pc:spChg>
        <pc:spChg chg="del">
          <ac:chgData name="Joanna Bladon" userId="341eb853e436c694" providerId="LiveId" clId="{B799F0E9-617E-41D8-B5A0-1D520F9B9FB7}" dt="2023-05-11T09:21:49.731" v="681" actId="478"/>
          <ac:spMkLst>
            <pc:docMk/>
            <pc:sldMk cId="3989717225" sldId="268"/>
            <ac:spMk id="3" creationId="{F4442683-0865-FCBC-EC22-213B7CF1FB62}"/>
          </ac:spMkLst>
        </pc:spChg>
        <pc:spChg chg="del">
          <ac:chgData name="Joanna Bladon" userId="341eb853e436c694" providerId="LiveId" clId="{B799F0E9-617E-41D8-B5A0-1D520F9B9FB7}" dt="2023-05-11T09:21:45.435" v="680" actId="478"/>
          <ac:spMkLst>
            <pc:docMk/>
            <pc:sldMk cId="3989717225" sldId="268"/>
            <ac:spMk id="4" creationId="{AA7CEDE1-E6C5-8577-8DF2-5D4BCA38A571}"/>
          </ac:spMkLst>
        </pc:spChg>
        <pc:picChg chg="add mod">
          <ac:chgData name="Joanna Bladon" userId="341eb853e436c694" providerId="LiveId" clId="{B799F0E9-617E-41D8-B5A0-1D520F9B9FB7}" dt="2023-05-11T09:23:33.655" v="689"/>
          <ac:picMkLst>
            <pc:docMk/>
            <pc:sldMk cId="3989717225" sldId="268"/>
            <ac:picMk id="5" creationId="{2CC1A69B-28A4-FC2B-28E3-806C2004DAF8}"/>
          </ac:picMkLst>
        </pc:picChg>
        <pc:picChg chg="add del mod">
          <ac:chgData name="Joanna Bladon" userId="341eb853e436c694" providerId="LiveId" clId="{B799F0E9-617E-41D8-B5A0-1D520F9B9FB7}" dt="2023-05-11T09:25:02.611" v="694" actId="478"/>
          <ac:picMkLst>
            <pc:docMk/>
            <pc:sldMk cId="3989717225" sldId="268"/>
            <ac:picMk id="7" creationId="{A9925508-A669-0203-E1F0-044A961A6068}"/>
          </ac:picMkLst>
        </pc:picChg>
        <pc:picChg chg="add mod">
          <ac:chgData name="Joanna Bladon" userId="341eb853e436c694" providerId="LiveId" clId="{B799F0E9-617E-41D8-B5A0-1D520F9B9FB7}" dt="2023-05-11T09:24:57.391" v="693"/>
          <ac:picMkLst>
            <pc:docMk/>
            <pc:sldMk cId="3989717225" sldId="268"/>
            <ac:picMk id="8" creationId="{E489EB04-0CE4-4922-D5B7-9F1E7B27CCDE}"/>
          </ac:picMkLst>
        </pc:picChg>
      </pc:sldChg>
      <pc:sldChg chg="addSp delSp modSp new mod setBg">
        <pc:chgData name="Joanna Bladon" userId="341eb853e436c694" providerId="LiveId" clId="{B799F0E9-617E-41D8-B5A0-1D520F9B9FB7}" dt="2023-05-11T11:53:41.500" v="2696" actId="27636"/>
        <pc:sldMkLst>
          <pc:docMk/>
          <pc:sldMk cId="765862524" sldId="269"/>
        </pc:sldMkLst>
        <pc:spChg chg="mod">
          <ac:chgData name="Joanna Bladon" userId="341eb853e436c694" providerId="LiveId" clId="{B799F0E9-617E-41D8-B5A0-1D520F9B9FB7}" dt="2023-05-11T11:45:46.402" v="2613" actId="5793"/>
          <ac:spMkLst>
            <pc:docMk/>
            <pc:sldMk cId="765862524" sldId="269"/>
            <ac:spMk id="2" creationId="{FA4FA62D-F9C6-AD22-4D06-88BCED308C17}"/>
          </ac:spMkLst>
        </pc:spChg>
        <pc:spChg chg="mod">
          <ac:chgData name="Joanna Bladon" userId="341eb853e436c694" providerId="LiveId" clId="{B799F0E9-617E-41D8-B5A0-1D520F9B9FB7}" dt="2023-05-11T11:53:41.500" v="2696" actId="27636"/>
          <ac:spMkLst>
            <pc:docMk/>
            <pc:sldMk cId="765862524" sldId="269"/>
            <ac:spMk id="3" creationId="{61BB38C3-DE8A-578D-0283-E4E8E4F8CBB1}"/>
          </ac:spMkLst>
        </pc:spChg>
        <pc:spChg chg="add del">
          <ac:chgData name="Joanna Bladon" userId="341eb853e436c694" providerId="LiveId" clId="{B799F0E9-617E-41D8-B5A0-1D520F9B9FB7}" dt="2023-05-11T10:51:46.312" v="1246" actId="26606"/>
          <ac:spMkLst>
            <pc:docMk/>
            <pc:sldMk cId="765862524" sldId="269"/>
            <ac:spMk id="10" creationId="{EDDBB197-D710-4A4F-A9CA-FD2177498BE8}"/>
          </ac:spMkLst>
        </pc:spChg>
        <pc:spChg chg="add del">
          <ac:chgData name="Joanna Bladon" userId="341eb853e436c694" providerId="LiveId" clId="{B799F0E9-617E-41D8-B5A0-1D520F9B9FB7}" dt="2023-05-11T10:51:46.312" v="1246" actId="26606"/>
          <ac:spMkLst>
            <pc:docMk/>
            <pc:sldMk cId="765862524" sldId="269"/>
            <ac:spMk id="12" creationId="{975D1CFA-2CDB-4B64-BD9F-85744E8DA12F}"/>
          </ac:spMkLst>
        </pc:spChg>
        <pc:spChg chg="add del">
          <ac:chgData name="Joanna Bladon" userId="341eb853e436c694" providerId="LiveId" clId="{B799F0E9-617E-41D8-B5A0-1D520F9B9FB7}" dt="2023-05-11T10:53:28.939" v="1262" actId="26606"/>
          <ac:spMkLst>
            <pc:docMk/>
            <pc:sldMk cId="765862524" sldId="269"/>
            <ac:spMk id="20" creationId="{245A9F99-D9B1-4094-A2E2-B90AC1DB7B9C}"/>
          </ac:spMkLst>
        </pc:spChg>
        <pc:spChg chg="add del">
          <ac:chgData name="Joanna Bladon" userId="341eb853e436c694" providerId="LiveId" clId="{B799F0E9-617E-41D8-B5A0-1D520F9B9FB7}" dt="2023-05-11T10:53:28.939" v="1262" actId="26606"/>
          <ac:spMkLst>
            <pc:docMk/>
            <pc:sldMk cId="765862524" sldId="269"/>
            <ac:spMk id="21" creationId="{B7FAF607-473A-4A43-A23D-BBFF5C4117BB}"/>
          </ac:spMkLst>
        </pc:spChg>
        <pc:spChg chg="add del">
          <ac:chgData name="Joanna Bladon" userId="341eb853e436c694" providerId="LiveId" clId="{B799F0E9-617E-41D8-B5A0-1D520F9B9FB7}" dt="2023-05-11T10:53:22.462" v="1259" actId="26606"/>
          <ac:spMkLst>
            <pc:docMk/>
            <pc:sldMk cId="765862524" sldId="269"/>
            <ac:spMk id="31" creationId="{3346177D-ADC4-4968-B747-5CFCD390B5B9}"/>
          </ac:spMkLst>
        </pc:spChg>
        <pc:spChg chg="add del">
          <ac:chgData name="Joanna Bladon" userId="341eb853e436c694" providerId="LiveId" clId="{B799F0E9-617E-41D8-B5A0-1D520F9B9FB7}" dt="2023-05-11T10:53:22.462" v="1259" actId="26606"/>
          <ac:spMkLst>
            <pc:docMk/>
            <pc:sldMk cId="765862524" sldId="269"/>
            <ac:spMk id="33" creationId="{0844A943-BF79-4FEA-ABB1-3BD54D236606}"/>
          </ac:spMkLst>
        </pc:spChg>
        <pc:spChg chg="add del">
          <ac:chgData name="Joanna Bladon" userId="341eb853e436c694" providerId="LiveId" clId="{B799F0E9-617E-41D8-B5A0-1D520F9B9FB7}" dt="2023-05-11T10:53:22.462" v="1259" actId="26606"/>
          <ac:spMkLst>
            <pc:docMk/>
            <pc:sldMk cId="765862524" sldId="269"/>
            <ac:spMk id="35" creationId="{6437CC72-F4A8-4DC3-AFAB-D22C482C8100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37" creationId="{D2B78728-A580-49A7-84F9-6EF6F583ADE0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38" creationId="{C4285719-470E-454C-AF62-8323075F1F5B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39" creationId="{38FAA1A1-D861-433F-88FA-1E9D6FD31D11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40" creationId="{CD9FE4EF-C4D8-49A0-B2FF-81D8DB7D8A24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41" creationId="{8D71EDA1-87BF-4D5D-AB79-F346FD19278A}"/>
          </ac:spMkLst>
        </pc:spChg>
        <pc:spChg chg="add del">
          <ac:chgData name="Joanna Bladon" userId="341eb853e436c694" providerId="LiveId" clId="{B799F0E9-617E-41D8-B5A0-1D520F9B9FB7}" dt="2023-05-11T10:53:28.939" v="1261" actId="26606"/>
          <ac:spMkLst>
            <pc:docMk/>
            <pc:sldMk cId="765862524" sldId="269"/>
            <ac:spMk id="42" creationId="{4300840D-0A0B-4512-BACA-B439D5B9C57C}"/>
          </ac:spMkLst>
        </pc:spChg>
        <pc:spChg chg="add del">
          <ac:chgData name="Joanna Bladon" userId="341eb853e436c694" providerId="LiveId" clId="{B799F0E9-617E-41D8-B5A0-1D520F9B9FB7}" dt="2023-05-11T11:06:11.679" v="1442" actId="26606"/>
          <ac:spMkLst>
            <pc:docMk/>
            <pc:sldMk cId="765862524" sldId="269"/>
            <ac:spMk id="44" creationId="{3346177D-ADC4-4968-B747-5CFCD390B5B9}"/>
          </ac:spMkLst>
        </pc:spChg>
        <pc:spChg chg="add del">
          <ac:chgData name="Joanna Bladon" userId="341eb853e436c694" providerId="LiveId" clId="{B799F0E9-617E-41D8-B5A0-1D520F9B9FB7}" dt="2023-05-11T11:06:11.679" v="1442" actId="26606"/>
          <ac:spMkLst>
            <pc:docMk/>
            <pc:sldMk cId="765862524" sldId="269"/>
            <ac:spMk id="45" creationId="{0844A943-BF79-4FEA-ABB1-3BD54D236606}"/>
          </ac:spMkLst>
        </pc:spChg>
        <pc:spChg chg="add del">
          <ac:chgData name="Joanna Bladon" userId="341eb853e436c694" providerId="LiveId" clId="{B799F0E9-617E-41D8-B5A0-1D520F9B9FB7}" dt="2023-05-11T11:06:11.679" v="1442" actId="26606"/>
          <ac:spMkLst>
            <pc:docMk/>
            <pc:sldMk cId="765862524" sldId="269"/>
            <ac:spMk id="46" creationId="{6437CC72-F4A8-4DC3-AFAB-D22C482C8100}"/>
          </ac:spMkLst>
        </pc:spChg>
        <pc:spChg chg="add">
          <ac:chgData name="Joanna Bladon" userId="341eb853e436c694" providerId="LiveId" clId="{B799F0E9-617E-41D8-B5A0-1D520F9B9FB7}" dt="2023-05-11T11:06:11.679" v="1442" actId="26606"/>
          <ac:spMkLst>
            <pc:docMk/>
            <pc:sldMk cId="765862524" sldId="269"/>
            <ac:spMk id="51" creationId="{45D37F4E-DDB4-456B-97E0-9937730A039F}"/>
          </ac:spMkLst>
        </pc:spChg>
        <pc:spChg chg="add">
          <ac:chgData name="Joanna Bladon" userId="341eb853e436c694" providerId="LiveId" clId="{B799F0E9-617E-41D8-B5A0-1D520F9B9FB7}" dt="2023-05-11T11:06:11.679" v="1442" actId="26606"/>
          <ac:spMkLst>
            <pc:docMk/>
            <pc:sldMk cId="765862524" sldId="269"/>
            <ac:spMk id="53" creationId="{B2DD41CD-8F47-4F56-AD12-4E2FF7696987}"/>
          </ac:spMkLst>
        </pc:spChg>
        <pc:grpChg chg="add del">
          <ac:chgData name="Joanna Bladon" userId="341eb853e436c694" providerId="LiveId" clId="{B799F0E9-617E-41D8-B5A0-1D520F9B9FB7}" dt="2023-05-11T10:51:46.312" v="1246" actId="26606"/>
          <ac:grpSpMkLst>
            <pc:docMk/>
            <pc:sldMk cId="765862524" sldId="269"/>
            <ac:grpSpMk id="14" creationId="{25EE5136-01F1-466C-962D-BA9B4C6757AA}"/>
          </ac:grpSpMkLst>
        </pc:grpChg>
        <pc:grpChg chg="add del">
          <ac:chgData name="Joanna Bladon" userId="341eb853e436c694" providerId="LiveId" clId="{B799F0E9-617E-41D8-B5A0-1D520F9B9FB7}" dt="2023-05-11T10:53:28.939" v="1262" actId="26606"/>
          <ac:grpSpMkLst>
            <pc:docMk/>
            <pc:sldMk cId="765862524" sldId="269"/>
            <ac:grpSpMk id="23" creationId="{C5F6476F-D303-44D3-B30F-1BA348F0F64A}"/>
          </ac:grpSpMkLst>
        </pc:grpChg>
        <pc:picChg chg="add mod">
          <ac:chgData name="Joanna Bladon" userId="341eb853e436c694" providerId="LiveId" clId="{B799F0E9-617E-41D8-B5A0-1D520F9B9FB7}" dt="2023-05-11T11:06:11.679" v="1442" actId="26606"/>
          <ac:picMkLst>
            <pc:docMk/>
            <pc:sldMk cId="765862524" sldId="269"/>
            <ac:picMk id="5" creationId="{500835B5-D4B7-8076-E1CB-7DE113C2A177}"/>
          </ac:picMkLst>
        </pc:picChg>
        <pc:picChg chg="add del">
          <ac:chgData name="Joanna Bladon" userId="341eb853e436c694" providerId="LiveId" clId="{B799F0E9-617E-41D8-B5A0-1D520F9B9FB7}" dt="2023-05-11T10:51:46.312" v="1246" actId="26606"/>
          <ac:picMkLst>
            <pc:docMk/>
            <pc:sldMk cId="765862524" sldId="269"/>
            <ac:picMk id="7" creationId="{5F7B18B7-5571-BF8E-3405-50CC2B2C173D}"/>
          </ac:picMkLst>
        </pc:picChg>
        <pc:picChg chg="add del mod ord">
          <ac:chgData name="Joanna Bladon" userId="341eb853e436c694" providerId="LiveId" clId="{B799F0E9-617E-41D8-B5A0-1D520F9B9FB7}" dt="2023-05-11T11:06:01.333" v="1441" actId="478"/>
          <ac:picMkLst>
            <pc:docMk/>
            <pc:sldMk cId="765862524" sldId="269"/>
            <ac:picMk id="22" creationId="{35E9AA46-2E34-2F4F-B25A-243179BF32FB}"/>
          </ac:picMkLst>
        </pc:picChg>
      </pc:sldChg>
      <pc:sldChg chg="new del">
        <pc:chgData name="Joanna Bladon" userId="341eb853e436c694" providerId="LiveId" clId="{B799F0E9-617E-41D8-B5A0-1D520F9B9FB7}" dt="2023-05-11T10:06:31.972" v="750" actId="680"/>
        <pc:sldMkLst>
          <pc:docMk/>
          <pc:sldMk cId="790658333" sldId="269"/>
        </pc:sldMkLst>
      </pc:sldChg>
      <pc:sldChg chg="new del">
        <pc:chgData name="Joanna Bladon" userId="341eb853e436c694" providerId="LiveId" clId="{B799F0E9-617E-41D8-B5A0-1D520F9B9FB7}" dt="2023-05-11T10:05:37.432" v="729" actId="680"/>
        <pc:sldMkLst>
          <pc:docMk/>
          <pc:sldMk cId="2151798771" sldId="269"/>
        </pc:sldMkLst>
      </pc:sldChg>
      <pc:sldChg chg="addSp delSp modSp new del mod setBg">
        <pc:chgData name="Joanna Bladon" userId="341eb853e436c694" providerId="LiveId" clId="{B799F0E9-617E-41D8-B5A0-1D520F9B9FB7}" dt="2023-05-11T11:06:18.220" v="1443" actId="47"/>
        <pc:sldMkLst>
          <pc:docMk/>
          <pc:sldMk cId="4226622277" sldId="270"/>
        </pc:sldMkLst>
        <pc:spChg chg="add del">
          <ac:chgData name="Joanna Bladon" userId="341eb853e436c694" providerId="LiveId" clId="{B799F0E9-617E-41D8-B5A0-1D520F9B9FB7}" dt="2023-05-11T10:52:41.640" v="1253" actId="26606"/>
          <ac:spMkLst>
            <pc:docMk/>
            <pc:sldMk cId="4226622277" sldId="270"/>
            <ac:spMk id="8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10:52:41.640" v="1253" actId="26606"/>
          <ac:spMkLst>
            <pc:docMk/>
            <pc:sldMk cId="4226622277" sldId="270"/>
            <ac:spMk id="10" creationId="{E2384209-CB15-4CDF-9D31-C44FD9A3F20D}"/>
          </ac:spMkLst>
        </pc:spChg>
        <pc:spChg chg="add del">
          <ac:chgData name="Joanna Bladon" userId="341eb853e436c694" providerId="LiveId" clId="{B799F0E9-617E-41D8-B5A0-1D520F9B9FB7}" dt="2023-05-11T10:52:41.640" v="1253" actId="26606"/>
          <ac:spMkLst>
            <pc:docMk/>
            <pc:sldMk cId="4226622277" sldId="270"/>
            <ac:spMk id="12" creationId="{2633B3B5-CC90-43F0-8714-D31D1F3F0209}"/>
          </ac:spMkLst>
        </pc:spChg>
        <pc:spChg chg="add del">
          <ac:chgData name="Joanna Bladon" userId="341eb853e436c694" providerId="LiveId" clId="{B799F0E9-617E-41D8-B5A0-1D520F9B9FB7}" dt="2023-05-11T10:52:41.640" v="1253" actId="26606"/>
          <ac:spMkLst>
            <pc:docMk/>
            <pc:sldMk cId="4226622277" sldId="270"/>
            <ac:spMk id="14" creationId="{A8D57A06-A426-446D-B02C-A2DC6B62E45E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16" creationId="{9A97C86A-04D6-40F7-AE84-31AB43E6A846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17" creationId="{F3060C83-F051-4F0E-ABAD-AA0DFC48B218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18" creationId="{FF9F2414-84E8-453E-B1F3-389FDE8192D9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19" creationId="{83C98ABE-055B-441F-B07E-44F97F083C39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20" creationId="{3ECA69A1-7536-43AC-85EF-C7106179F5ED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21" creationId="{29FDB030-9B49-4CED-8CCD-4D99382388AC}"/>
          </ac:spMkLst>
        </pc:spChg>
        <pc:spChg chg="add">
          <ac:chgData name="Joanna Bladon" userId="341eb853e436c694" providerId="LiveId" clId="{B799F0E9-617E-41D8-B5A0-1D520F9B9FB7}" dt="2023-05-11T10:52:41.654" v="1254" actId="26606"/>
          <ac:spMkLst>
            <pc:docMk/>
            <pc:sldMk cId="4226622277" sldId="270"/>
            <ac:spMk id="22" creationId="{3783CA14-24A1-485C-8B30-D6A5D87987AD}"/>
          </ac:spMkLst>
        </pc:spChg>
        <pc:picChg chg="add mod">
          <ac:chgData name="Joanna Bladon" userId="341eb853e436c694" providerId="LiveId" clId="{B799F0E9-617E-41D8-B5A0-1D520F9B9FB7}" dt="2023-05-11T10:52:53.835" v="1257" actId="14100"/>
          <ac:picMkLst>
            <pc:docMk/>
            <pc:sldMk cId="4226622277" sldId="270"/>
            <ac:picMk id="3" creationId="{8118E64A-D1F5-12AC-5B83-6DDA7D05CA66}"/>
          </ac:picMkLst>
        </pc:picChg>
      </pc:sldChg>
      <pc:sldChg chg="new del">
        <pc:chgData name="Joanna Bladon" userId="341eb853e436c694" providerId="LiveId" clId="{B799F0E9-617E-41D8-B5A0-1D520F9B9FB7}" dt="2023-05-11T10:54:49.462" v="1274" actId="47"/>
        <pc:sldMkLst>
          <pc:docMk/>
          <pc:sldMk cId="3764871898" sldId="271"/>
        </pc:sldMkLst>
      </pc:sldChg>
      <pc:sldChg chg="addSp delSp modSp new mod setBg">
        <pc:chgData name="Joanna Bladon" userId="341eb853e436c694" providerId="LiveId" clId="{B799F0E9-617E-41D8-B5A0-1D520F9B9FB7}" dt="2023-05-11T11:07:33.260" v="1449" actId="255"/>
        <pc:sldMkLst>
          <pc:docMk/>
          <pc:sldMk cId="2517641416" sldId="272"/>
        </pc:sldMkLst>
        <pc:spChg chg="mod">
          <ac:chgData name="Joanna Bladon" userId="341eb853e436c694" providerId="LiveId" clId="{B799F0E9-617E-41D8-B5A0-1D520F9B9FB7}" dt="2023-05-11T11:06:52.024" v="1444" actId="255"/>
          <ac:spMkLst>
            <pc:docMk/>
            <pc:sldMk cId="2517641416" sldId="272"/>
            <ac:spMk id="2" creationId="{3D4B807A-058D-B996-E7F8-5E1403741697}"/>
          </ac:spMkLst>
        </pc:spChg>
        <pc:spChg chg="del mod">
          <ac:chgData name="Joanna Bladon" userId="341eb853e436c694" providerId="LiveId" clId="{B799F0E9-617E-41D8-B5A0-1D520F9B9FB7}" dt="2023-05-11T11:03:17.383" v="1408" actId="26606"/>
          <ac:spMkLst>
            <pc:docMk/>
            <pc:sldMk cId="2517641416" sldId="272"/>
            <ac:spMk id="3" creationId="{97053F30-9142-F73E-E706-4F4B88F22ECC}"/>
          </ac:spMkLst>
        </pc:spChg>
        <pc:spChg chg="add mod">
          <ac:chgData name="Joanna Bladon" userId="341eb853e436c694" providerId="LiveId" clId="{B799F0E9-617E-41D8-B5A0-1D520F9B9FB7}" dt="2023-05-11T11:07:33.260" v="1449" actId="255"/>
          <ac:spMkLst>
            <pc:docMk/>
            <pc:sldMk cId="2517641416" sldId="272"/>
            <ac:spMk id="6" creationId="{6793F823-9F42-4389-98EE-ADDF20E47EC9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8" creationId="{1B15ED52-F352-441B-82BF-E0EA34836D08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10" creationId="{3B2E3793-BFE6-45A2-9B7B-E18844431C99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12" creationId="{BC4C4868-CB8F-4AF9-9CDB-8108F2C19B67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14" creationId="{375E0459-6403-40CD-989D-56A4407CA12E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16" creationId="{53E5B1A8-3AC9-4BD1-9BBC-78CA94F2D1BA}"/>
          </ac:spMkLst>
        </pc:spChg>
        <pc:spChg chg="add del">
          <ac:chgData name="Joanna Bladon" userId="341eb853e436c694" providerId="LiveId" clId="{B799F0E9-617E-41D8-B5A0-1D520F9B9FB7}" dt="2023-05-11T11:02:18.160" v="1402" actId="26606"/>
          <ac:spMkLst>
            <pc:docMk/>
            <pc:sldMk cId="2517641416" sldId="272"/>
            <ac:spMk id="18" creationId="{B3FA1AAC-C1ED-4F77-BFA4-BE80FC0AC795}"/>
          </ac:spMkLst>
        </pc:spChg>
        <pc:spChg chg="add del">
          <ac:chgData name="Joanna Bladon" userId="341eb853e436c694" providerId="LiveId" clId="{B799F0E9-617E-41D8-B5A0-1D520F9B9FB7}" dt="2023-05-11T11:03:17.383" v="1408" actId="26606"/>
          <ac:spMkLst>
            <pc:docMk/>
            <pc:sldMk cId="2517641416" sldId="272"/>
            <ac:spMk id="23" creationId="{9427AF5F-9A0E-42B7-A252-FD64C9885F9C}"/>
          </ac:spMkLst>
        </pc:spChg>
        <pc:spChg chg="add del">
          <ac:chgData name="Joanna Bladon" userId="341eb853e436c694" providerId="LiveId" clId="{B799F0E9-617E-41D8-B5A0-1D520F9B9FB7}" dt="2023-05-11T11:03:08.826" v="1405" actId="26606"/>
          <ac:spMkLst>
            <pc:docMk/>
            <pc:sldMk cId="2517641416" sldId="272"/>
            <ac:spMk id="28" creationId="{117AB3D3-3C9C-4DED-809A-78734805B895}"/>
          </ac:spMkLst>
        </pc:spChg>
        <pc:spChg chg="add del">
          <ac:chgData name="Joanna Bladon" userId="341eb853e436c694" providerId="LiveId" clId="{B799F0E9-617E-41D8-B5A0-1D520F9B9FB7}" dt="2023-05-11T11:03:08.826" v="1405" actId="26606"/>
          <ac:spMkLst>
            <pc:docMk/>
            <pc:sldMk cId="2517641416" sldId="272"/>
            <ac:spMk id="30" creationId="{3A9A4357-BD1D-4622-A4FE-766E6AB8DE84}"/>
          </ac:spMkLst>
        </pc:spChg>
        <pc:spChg chg="add del">
          <ac:chgData name="Joanna Bladon" userId="341eb853e436c694" providerId="LiveId" clId="{B799F0E9-617E-41D8-B5A0-1D520F9B9FB7}" dt="2023-05-11T11:03:08.826" v="1405" actId="26606"/>
          <ac:spMkLst>
            <pc:docMk/>
            <pc:sldMk cId="2517641416" sldId="272"/>
            <ac:spMk id="32" creationId="{E659831F-0D9A-4C63-9EBB-8435B85A440F}"/>
          </ac:spMkLst>
        </pc:spChg>
        <pc:spChg chg="add del">
          <ac:chgData name="Joanna Bladon" userId="341eb853e436c694" providerId="LiveId" clId="{B799F0E9-617E-41D8-B5A0-1D520F9B9FB7}" dt="2023-05-11T11:03:08.826" v="1405" actId="26606"/>
          <ac:spMkLst>
            <pc:docMk/>
            <pc:sldMk cId="2517641416" sldId="272"/>
            <ac:spMk id="34" creationId="{E6995CE5-F890-4ABA-82A2-26507CE8D2A3}"/>
          </ac:spMkLst>
        </pc:spChg>
        <pc:spChg chg="add del">
          <ac:chgData name="Joanna Bladon" userId="341eb853e436c694" providerId="LiveId" clId="{B799F0E9-617E-41D8-B5A0-1D520F9B9FB7}" dt="2023-05-11T11:03:17.352" v="1407" actId="26606"/>
          <ac:spMkLst>
            <pc:docMk/>
            <pc:sldMk cId="2517641416" sldId="272"/>
            <ac:spMk id="36" creationId="{1ECAB1E8-8195-4748-BE71-FF806D86892E}"/>
          </ac:spMkLst>
        </pc:spChg>
        <pc:spChg chg="add del">
          <ac:chgData name="Joanna Bladon" userId="341eb853e436c694" providerId="LiveId" clId="{B799F0E9-617E-41D8-B5A0-1D520F9B9FB7}" dt="2023-05-11T11:03:17.352" v="1407" actId="26606"/>
          <ac:spMkLst>
            <pc:docMk/>
            <pc:sldMk cId="2517641416" sldId="272"/>
            <ac:spMk id="37" creationId="{57F6BDD4-E066-4008-8011-6CC31AEB4556}"/>
          </ac:spMkLst>
        </pc:spChg>
        <pc:spChg chg="add del">
          <ac:chgData name="Joanna Bladon" userId="341eb853e436c694" providerId="LiveId" clId="{B799F0E9-617E-41D8-B5A0-1D520F9B9FB7}" dt="2023-05-11T11:03:17.352" v="1407" actId="26606"/>
          <ac:spMkLst>
            <pc:docMk/>
            <pc:sldMk cId="2517641416" sldId="272"/>
            <ac:spMk id="38" creationId="{2711A8FB-68FC-45FC-B01E-38F809E2D439}"/>
          </ac:spMkLst>
        </pc:spChg>
        <pc:spChg chg="add del">
          <ac:chgData name="Joanna Bladon" userId="341eb853e436c694" providerId="LiveId" clId="{B799F0E9-617E-41D8-B5A0-1D520F9B9FB7}" dt="2023-05-11T11:03:17.352" v="1407" actId="26606"/>
          <ac:spMkLst>
            <pc:docMk/>
            <pc:sldMk cId="2517641416" sldId="272"/>
            <ac:spMk id="39" creationId="{2A865FE3-5FC9-4049-87CF-30019C46C0F5}"/>
          </ac:spMkLst>
        </pc:spChg>
        <pc:spChg chg="add">
          <ac:chgData name="Joanna Bladon" userId="341eb853e436c694" providerId="LiveId" clId="{B799F0E9-617E-41D8-B5A0-1D520F9B9FB7}" dt="2023-05-11T11:03:17.383" v="1408" actId="26606"/>
          <ac:spMkLst>
            <pc:docMk/>
            <pc:sldMk cId="2517641416" sldId="272"/>
            <ac:spMk id="41" creationId="{9427AF5F-9A0E-42B7-A252-FD64C9885F9C}"/>
          </ac:spMkLst>
        </pc:spChg>
        <pc:graphicFrameChg chg="add mod modGraphic">
          <ac:chgData name="Joanna Bladon" userId="341eb853e436c694" providerId="LiveId" clId="{B799F0E9-617E-41D8-B5A0-1D520F9B9FB7}" dt="2023-05-11T11:07:17.694" v="1447" actId="26606"/>
          <ac:graphicFrameMkLst>
            <pc:docMk/>
            <pc:sldMk cId="2517641416" sldId="272"/>
            <ac:graphicFrameMk id="25" creationId="{2E20C089-ED25-00D0-0D07-ECAEE2605C02}"/>
          </ac:graphicFrameMkLst>
        </pc:graphicFrameChg>
        <pc:picChg chg="add mod">
          <ac:chgData name="Joanna Bladon" userId="341eb853e436c694" providerId="LiveId" clId="{B799F0E9-617E-41D8-B5A0-1D520F9B9FB7}" dt="2023-05-11T11:03:17.352" v="1407" actId="26606"/>
          <ac:picMkLst>
            <pc:docMk/>
            <pc:sldMk cId="2517641416" sldId="272"/>
            <ac:picMk id="5" creationId="{9AE43CAC-1A00-F792-E4B4-C590E393B4A4}"/>
          </ac:picMkLst>
        </pc:picChg>
      </pc:sldChg>
      <pc:sldChg chg="addSp delSp modSp new del mod setBg">
        <pc:chgData name="Joanna Bladon" userId="341eb853e436c694" providerId="LiveId" clId="{B799F0E9-617E-41D8-B5A0-1D520F9B9FB7}" dt="2023-05-11T11:02:33.619" v="1403" actId="47"/>
        <pc:sldMkLst>
          <pc:docMk/>
          <pc:sldMk cId="492416673" sldId="273"/>
        </pc:sldMkLst>
        <pc:spChg chg="add del">
          <ac:chgData name="Joanna Bladon" userId="341eb853e436c694" providerId="LiveId" clId="{B799F0E9-617E-41D8-B5A0-1D520F9B9FB7}" dt="2023-05-11T10:58:28.372" v="1381" actId="26606"/>
          <ac:spMkLst>
            <pc:docMk/>
            <pc:sldMk cId="492416673" sldId="273"/>
            <ac:spMk id="8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10:58:28.372" v="1381" actId="26606"/>
          <ac:spMkLst>
            <pc:docMk/>
            <pc:sldMk cId="492416673" sldId="273"/>
            <ac:spMk id="10" creationId="{E2384209-CB15-4CDF-9D31-C44FD9A3F20D}"/>
          </ac:spMkLst>
        </pc:spChg>
        <pc:spChg chg="add del">
          <ac:chgData name="Joanna Bladon" userId="341eb853e436c694" providerId="LiveId" clId="{B799F0E9-617E-41D8-B5A0-1D520F9B9FB7}" dt="2023-05-11T10:58:28.372" v="1381" actId="26606"/>
          <ac:spMkLst>
            <pc:docMk/>
            <pc:sldMk cId="492416673" sldId="273"/>
            <ac:spMk id="12" creationId="{2633B3B5-CC90-43F0-8714-D31D1F3F0209}"/>
          </ac:spMkLst>
        </pc:spChg>
        <pc:spChg chg="add del">
          <ac:chgData name="Joanna Bladon" userId="341eb853e436c694" providerId="LiveId" clId="{B799F0E9-617E-41D8-B5A0-1D520F9B9FB7}" dt="2023-05-11T10:58:28.372" v="1381" actId="26606"/>
          <ac:spMkLst>
            <pc:docMk/>
            <pc:sldMk cId="492416673" sldId="273"/>
            <ac:spMk id="14" creationId="{A8D57A06-A426-446D-B02C-A2DC6B62E45E}"/>
          </ac:spMkLst>
        </pc:spChg>
        <pc:spChg chg="add del">
          <ac:chgData name="Joanna Bladon" userId="341eb853e436c694" providerId="LiveId" clId="{B799F0E9-617E-41D8-B5A0-1D520F9B9FB7}" dt="2023-05-11T10:58:41.073" v="1383" actId="26606"/>
          <ac:spMkLst>
            <pc:docMk/>
            <pc:sldMk cId="492416673" sldId="273"/>
            <ac:spMk id="16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10:58:41.073" v="1383" actId="26606"/>
          <ac:spMkLst>
            <pc:docMk/>
            <pc:sldMk cId="492416673" sldId="273"/>
            <ac:spMk id="17" creationId="{FD073016-B734-483B-8953-5BADEE145112}"/>
          </ac:spMkLst>
        </pc:spChg>
        <pc:spChg chg="add del">
          <ac:chgData name="Joanna Bladon" userId="341eb853e436c694" providerId="LiveId" clId="{B799F0E9-617E-41D8-B5A0-1D520F9B9FB7}" dt="2023-05-11T10:58:41.073" v="1383" actId="26606"/>
          <ac:spMkLst>
            <pc:docMk/>
            <pc:sldMk cId="492416673" sldId="273"/>
            <ac:spMk id="18" creationId="{90A7EAB6-59D3-4325-8DE6-E0CA4009CE53}"/>
          </ac:spMkLst>
        </pc:spChg>
        <pc:spChg chg="add del">
          <ac:chgData name="Joanna Bladon" userId="341eb853e436c694" providerId="LiveId" clId="{B799F0E9-617E-41D8-B5A0-1D520F9B9FB7}" dt="2023-05-11T10:58:41.073" v="1383" actId="26606"/>
          <ac:spMkLst>
            <pc:docMk/>
            <pc:sldMk cId="492416673" sldId="273"/>
            <ac:spMk id="19" creationId="{A8D57A06-A426-446D-B02C-A2DC6B62E45E}"/>
          </ac:spMkLst>
        </pc:spChg>
        <pc:spChg chg="add del">
          <ac:chgData name="Joanna Bladon" userId="341eb853e436c694" providerId="LiveId" clId="{B799F0E9-617E-41D8-B5A0-1D520F9B9FB7}" dt="2023-05-11T10:58:48.958" v="1385" actId="26606"/>
          <ac:spMkLst>
            <pc:docMk/>
            <pc:sldMk cId="492416673" sldId="273"/>
            <ac:spMk id="21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10:58:48.958" v="1385" actId="26606"/>
          <ac:spMkLst>
            <pc:docMk/>
            <pc:sldMk cId="492416673" sldId="273"/>
            <ac:spMk id="22" creationId="{E2384209-CB15-4CDF-9D31-C44FD9A3F20D}"/>
          </ac:spMkLst>
        </pc:spChg>
        <pc:spChg chg="add del">
          <ac:chgData name="Joanna Bladon" userId="341eb853e436c694" providerId="LiveId" clId="{B799F0E9-617E-41D8-B5A0-1D520F9B9FB7}" dt="2023-05-11T10:58:48.958" v="1385" actId="26606"/>
          <ac:spMkLst>
            <pc:docMk/>
            <pc:sldMk cId="492416673" sldId="273"/>
            <ac:spMk id="23" creationId="{2633B3B5-CC90-43F0-8714-D31D1F3F0209}"/>
          </ac:spMkLst>
        </pc:spChg>
        <pc:spChg chg="add del">
          <ac:chgData name="Joanna Bladon" userId="341eb853e436c694" providerId="LiveId" clId="{B799F0E9-617E-41D8-B5A0-1D520F9B9FB7}" dt="2023-05-11T10:58:48.958" v="1385" actId="26606"/>
          <ac:spMkLst>
            <pc:docMk/>
            <pc:sldMk cId="492416673" sldId="273"/>
            <ac:spMk id="24" creationId="{A8D57A06-A426-446D-B02C-A2DC6B62E45E}"/>
          </ac:spMkLst>
        </pc:spChg>
        <pc:spChg chg="add del">
          <ac:chgData name="Joanna Bladon" userId="341eb853e436c694" providerId="LiveId" clId="{B799F0E9-617E-41D8-B5A0-1D520F9B9FB7}" dt="2023-05-11T10:58:52.738" v="1387" actId="26606"/>
          <ac:spMkLst>
            <pc:docMk/>
            <pc:sldMk cId="492416673" sldId="273"/>
            <ac:spMk id="26" creationId="{42A4FC2C-047E-45A5-965D-8E1E3BF09BC6}"/>
          </ac:spMkLst>
        </pc:spChg>
        <pc:spChg chg="add del">
          <ac:chgData name="Joanna Bladon" userId="341eb853e436c694" providerId="LiveId" clId="{B799F0E9-617E-41D8-B5A0-1D520F9B9FB7}" dt="2023-05-11T10:59:00.104" v="1389" actId="26606"/>
          <ac:spMkLst>
            <pc:docMk/>
            <pc:sldMk cId="492416673" sldId="273"/>
            <ac:spMk id="28" creationId="{8B089790-F4B6-46A7-BB28-7B74A9A9EFDC}"/>
          </ac:spMkLst>
        </pc:spChg>
        <pc:spChg chg="add del">
          <ac:chgData name="Joanna Bladon" userId="341eb853e436c694" providerId="LiveId" clId="{B799F0E9-617E-41D8-B5A0-1D520F9B9FB7}" dt="2023-05-11T10:59:05.222" v="1392" actId="26606"/>
          <ac:spMkLst>
            <pc:docMk/>
            <pc:sldMk cId="492416673" sldId="273"/>
            <ac:spMk id="33" creationId="{AB8C311F-7253-4AED-9701-7FC0708C41C7}"/>
          </ac:spMkLst>
        </pc:spChg>
        <pc:spChg chg="add del">
          <ac:chgData name="Joanna Bladon" userId="341eb853e436c694" providerId="LiveId" clId="{B799F0E9-617E-41D8-B5A0-1D520F9B9FB7}" dt="2023-05-11T10:59:05.222" v="1392" actId="26606"/>
          <ac:spMkLst>
            <pc:docMk/>
            <pc:sldMk cId="492416673" sldId="273"/>
            <ac:spMk id="34" creationId="{E2384209-CB15-4CDF-9D31-C44FD9A3F20D}"/>
          </ac:spMkLst>
        </pc:spChg>
        <pc:spChg chg="add del">
          <ac:chgData name="Joanna Bladon" userId="341eb853e436c694" providerId="LiveId" clId="{B799F0E9-617E-41D8-B5A0-1D520F9B9FB7}" dt="2023-05-11T10:59:05.222" v="1392" actId="26606"/>
          <ac:spMkLst>
            <pc:docMk/>
            <pc:sldMk cId="492416673" sldId="273"/>
            <ac:spMk id="35" creationId="{2633B3B5-CC90-43F0-8714-D31D1F3F0209}"/>
          </ac:spMkLst>
        </pc:spChg>
        <pc:spChg chg="add del">
          <ac:chgData name="Joanna Bladon" userId="341eb853e436c694" providerId="LiveId" clId="{B799F0E9-617E-41D8-B5A0-1D520F9B9FB7}" dt="2023-05-11T10:59:05.222" v="1392" actId="26606"/>
          <ac:spMkLst>
            <pc:docMk/>
            <pc:sldMk cId="492416673" sldId="273"/>
            <ac:spMk id="36" creationId="{A8D57A06-A426-446D-B02C-A2DC6B62E45E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41" creationId="{F3060C83-F051-4F0E-ABAD-AA0DFC48B218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43" creationId="{83C98ABE-055B-441F-B07E-44F97F083C39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45" creationId="{29FDB030-9B49-4CED-8CCD-4D99382388AC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47" creationId="{3783CA14-24A1-485C-8B30-D6A5D87987AD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49" creationId="{9A97C86A-04D6-40F7-AE84-31AB43E6A846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51" creationId="{FF9F2414-84E8-453E-B1F3-389FDE8192D9}"/>
          </ac:spMkLst>
        </pc:spChg>
        <pc:spChg chg="add del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53" creationId="{3ECA69A1-7536-43AC-85EF-C7106179F5ED}"/>
          </ac:spMkLst>
        </pc:spChg>
        <pc:spChg chg="add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58" creationId="{AB8C311F-7253-4AED-9701-7FC0708C41C7}"/>
          </ac:spMkLst>
        </pc:spChg>
        <pc:spChg chg="add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60" creationId="{E2384209-CB15-4CDF-9D31-C44FD9A3F20D}"/>
          </ac:spMkLst>
        </pc:spChg>
        <pc:spChg chg="add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62" creationId="{2633B3B5-CC90-43F0-8714-D31D1F3F0209}"/>
          </ac:spMkLst>
        </pc:spChg>
        <pc:spChg chg="add">
          <ac:chgData name="Joanna Bladon" userId="341eb853e436c694" providerId="LiveId" clId="{B799F0E9-617E-41D8-B5A0-1D520F9B9FB7}" dt="2023-05-11T10:59:30.653" v="1398" actId="26606"/>
          <ac:spMkLst>
            <pc:docMk/>
            <pc:sldMk cId="492416673" sldId="273"/>
            <ac:spMk id="64" creationId="{A8D57A06-A426-446D-B02C-A2DC6B62E45E}"/>
          </ac:spMkLst>
        </pc:spChg>
        <pc:grpChg chg="add del">
          <ac:chgData name="Joanna Bladon" userId="341eb853e436c694" providerId="LiveId" clId="{B799F0E9-617E-41D8-B5A0-1D520F9B9FB7}" dt="2023-05-11T10:59:00.104" v="1389" actId="26606"/>
          <ac:grpSpMkLst>
            <pc:docMk/>
            <pc:sldMk cId="492416673" sldId="273"/>
            <ac:grpSpMk id="29" creationId="{9DE3F54D-33BC-4382-A2AB-5E002F0F1166}"/>
          </ac:grpSpMkLst>
        </pc:grpChg>
        <pc:picChg chg="add del mod">
          <ac:chgData name="Joanna Bladon" userId="341eb853e436c694" providerId="LiveId" clId="{B799F0E9-617E-41D8-B5A0-1D520F9B9FB7}" dt="2023-05-11T10:59:20.013" v="1394" actId="478"/>
          <ac:picMkLst>
            <pc:docMk/>
            <pc:sldMk cId="492416673" sldId="273"/>
            <ac:picMk id="3" creationId="{D8236197-A9EF-BA89-9A86-3CC26E66A330}"/>
          </ac:picMkLst>
        </pc:picChg>
        <pc:picChg chg="add mod">
          <ac:chgData name="Joanna Bladon" userId="341eb853e436c694" providerId="LiveId" clId="{B799F0E9-617E-41D8-B5A0-1D520F9B9FB7}" dt="2023-05-11T10:59:30.653" v="1398" actId="26606"/>
          <ac:picMkLst>
            <pc:docMk/>
            <pc:sldMk cId="492416673" sldId="273"/>
            <ac:picMk id="5" creationId="{45A7BB94-8E65-390E-A557-B34B01307018}"/>
          </ac:picMkLst>
        </pc:picChg>
      </pc:sldChg>
      <pc:sldChg chg="addSp modSp new mod">
        <pc:chgData name="Joanna Bladon" userId="341eb853e436c694" providerId="LiveId" clId="{B799F0E9-617E-41D8-B5A0-1D520F9B9FB7}" dt="2023-05-11T12:00:32.199" v="2746" actId="20577"/>
        <pc:sldMkLst>
          <pc:docMk/>
          <pc:sldMk cId="1672416780" sldId="273"/>
        </pc:sldMkLst>
        <pc:spChg chg="mod">
          <ac:chgData name="Joanna Bladon" userId="341eb853e436c694" providerId="LiveId" clId="{B799F0E9-617E-41D8-B5A0-1D520F9B9FB7}" dt="2023-05-11T11:17:44.684" v="1763" actId="255"/>
          <ac:spMkLst>
            <pc:docMk/>
            <pc:sldMk cId="1672416780" sldId="273"/>
            <ac:spMk id="2" creationId="{9F43A66B-6F44-47DA-6548-404405009E3D}"/>
          </ac:spMkLst>
        </pc:spChg>
        <pc:spChg chg="mod">
          <ac:chgData name="Joanna Bladon" userId="341eb853e436c694" providerId="LiveId" clId="{B799F0E9-617E-41D8-B5A0-1D520F9B9FB7}" dt="2023-05-11T12:00:32.199" v="2746" actId="20577"/>
          <ac:spMkLst>
            <pc:docMk/>
            <pc:sldMk cId="1672416780" sldId="273"/>
            <ac:spMk id="3" creationId="{CB951A2E-DFF3-06D9-1966-84566FA4DC33}"/>
          </ac:spMkLst>
        </pc:spChg>
        <pc:picChg chg="add mod">
          <ac:chgData name="Joanna Bladon" userId="341eb853e436c694" providerId="LiveId" clId="{B799F0E9-617E-41D8-B5A0-1D520F9B9FB7}" dt="2023-05-11T11:16:40.080" v="1759" actId="1076"/>
          <ac:picMkLst>
            <pc:docMk/>
            <pc:sldMk cId="1672416780" sldId="273"/>
            <ac:picMk id="5" creationId="{F0320F68-27BB-0E73-D85C-46CC996BD3BA}"/>
          </ac:picMkLst>
        </pc:picChg>
        <pc:picChg chg="add mod">
          <ac:chgData name="Joanna Bladon" userId="341eb853e436c694" providerId="LiveId" clId="{B799F0E9-617E-41D8-B5A0-1D520F9B9FB7}" dt="2023-05-11T11:16:38.443" v="1758" actId="1076"/>
          <ac:picMkLst>
            <pc:docMk/>
            <pc:sldMk cId="1672416780" sldId="273"/>
            <ac:picMk id="7" creationId="{F3EC3260-6AD6-DC02-E329-C843360A8239}"/>
          </ac:picMkLst>
        </pc:picChg>
        <pc:picChg chg="add mod">
          <ac:chgData name="Joanna Bladon" userId="341eb853e436c694" providerId="LiveId" clId="{B799F0E9-617E-41D8-B5A0-1D520F9B9FB7}" dt="2023-05-11T11:16:41.696" v="1760" actId="1076"/>
          <ac:picMkLst>
            <pc:docMk/>
            <pc:sldMk cId="1672416780" sldId="273"/>
            <ac:picMk id="9" creationId="{12DE5F51-9238-9DDE-2834-58EC723CF765}"/>
          </ac:picMkLst>
        </pc:picChg>
        <pc:picChg chg="add mod">
          <ac:chgData name="Joanna Bladon" userId="341eb853e436c694" providerId="LiveId" clId="{B799F0E9-617E-41D8-B5A0-1D520F9B9FB7}" dt="2023-05-11T11:16:43.305" v="1761" actId="1076"/>
          <ac:picMkLst>
            <pc:docMk/>
            <pc:sldMk cId="1672416780" sldId="273"/>
            <ac:picMk id="11" creationId="{EF305CBC-ECBA-3DE8-D6DA-0F64C1D60BAA}"/>
          </ac:picMkLst>
        </pc:picChg>
      </pc:sldChg>
      <pc:sldChg chg="addSp delSp modSp new mod setBg">
        <pc:chgData name="Joanna Bladon" userId="341eb853e436c694" providerId="LiveId" clId="{B799F0E9-617E-41D8-B5A0-1D520F9B9FB7}" dt="2023-05-11T12:05:52.252" v="2748" actId="207"/>
        <pc:sldMkLst>
          <pc:docMk/>
          <pc:sldMk cId="2414366922" sldId="274"/>
        </pc:sldMkLst>
        <pc:spChg chg="mod">
          <ac:chgData name="Joanna Bladon" userId="341eb853e436c694" providerId="LiveId" clId="{B799F0E9-617E-41D8-B5A0-1D520F9B9FB7}" dt="2023-05-11T12:05:52.252" v="2748" actId="207"/>
          <ac:spMkLst>
            <pc:docMk/>
            <pc:sldMk cId="2414366922" sldId="274"/>
            <ac:spMk id="2" creationId="{A48D0066-FC96-4D34-45C7-1853EDF409C2}"/>
          </ac:spMkLst>
        </pc:spChg>
        <pc:spChg chg="mod">
          <ac:chgData name="Joanna Bladon" userId="341eb853e436c694" providerId="LiveId" clId="{B799F0E9-617E-41D8-B5A0-1D520F9B9FB7}" dt="2023-05-11T12:05:48.252" v="2747" actId="207"/>
          <ac:spMkLst>
            <pc:docMk/>
            <pc:sldMk cId="2414366922" sldId="274"/>
            <ac:spMk id="3" creationId="{F536F6CE-2BF9-8C93-F39E-85B1A949E22F}"/>
          </ac:spMkLst>
        </pc:spChg>
        <pc:spChg chg="add">
          <ac:chgData name="Joanna Bladon" userId="341eb853e436c694" providerId="LiveId" clId="{B799F0E9-617E-41D8-B5A0-1D520F9B9FB7}" dt="2023-05-11T11:22:24.752" v="1948" actId="26606"/>
          <ac:spMkLst>
            <pc:docMk/>
            <pc:sldMk cId="2414366922" sldId="274"/>
            <ac:spMk id="10" creationId="{245A9F99-D9B1-4094-A2E2-B90AC1DB7B9C}"/>
          </ac:spMkLst>
        </pc:spChg>
        <pc:spChg chg="add del">
          <ac:chgData name="Joanna Bladon" userId="341eb853e436c694" providerId="LiveId" clId="{B799F0E9-617E-41D8-B5A0-1D520F9B9FB7}" dt="2023-05-11T11:22:24.721" v="1947" actId="26606"/>
          <ac:spMkLst>
            <pc:docMk/>
            <pc:sldMk cId="2414366922" sldId="274"/>
            <ac:spMk id="12" creationId="{5D7F64A8-D625-4F61-A290-B499BB62ACFF}"/>
          </ac:spMkLst>
        </pc:spChg>
        <pc:spChg chg="add">
          <ac:chgData name="Joanna Bladon" userId="341eb853e436c694" providerId="LiveId" clId="{B799F0E9-617E-41D8-B5A0-1D520F9B9FB7}" dt="2023-05-11T11:22:24.752" v="1948" actId="26606"/>
          <ac:spMkLst>
            <pc:docMk/>
            <pc:sldMk cId="2414366922" sldId="274"/>
            <ac:spMk id="18" creationId="{B7FAF607-473A-4A43-A23D-BBFF5C4117BB}"/>
          </ac:spMkLst>
        </pc:spChg>
        <pc:grpChg chg="add">
          <ac:chgData name="Joanna Bladon" userId="341eb853e436c694" providerId="LiveId" clId="{B799F0E9-617E-41D8-B5A0-1D520F9B9FB7}" dt="2023-05-11T11:22:24.752" v="1948" actId="26606"/>
          <ac:grpSpMkLst>
            <pc:docMk/>
            <pc:sldMk cId="2414366922" sldId="274"/>
            <ac:grpSpMk id="14" creationId="{C5F6476F-D303-44D3-B30F-1BA348F0F64A}"/>
          </ac:grpSpMkLst>
        </pc:grpChg>
        <pc:picChg chg="add del">
          <ac:chgData name="Joanna Bladon" userId="341eb853e436c694" providerId="LiveId" clId="{B799F0E9-617E-41D8-B5A0-1D520F9B9FB7}" dt="2023-05-11T11:22:24.721" v="1947" actId="26606"/>
          <ac:picMkLst>
            <pc:docMk/>
            <pc:sldMk cId="2414366922" sldId="274"/>
            <ac:picMk id="7" creationId="{1CB153F4-EE4C-E1F9-255B-2357ADA79612}"/>
          </ac:picMkLst>
        </pc:picChg>
        <pc:picChg chg="add del">
          <ac:chgData name="Joanna Bladon" userId="341eb853e436c694" providerId="LiveId" clId="{B799F0E9-617E-41D8-B5A0-1D520F9B9FB7}" dt="2023-05-11T11:22:24.721" v="1947" actId="26606"/>
          <ac:picMkLst>
            <pc:docMk/>
            <pc:sldMk cId="2414366922" sldId="274"/>
            <ac:picMk id="9" creationId="{0DE3DC5A-24F2-40F0-BF82-7AA0BF1A82A4}"/>
          </ac:picMkLst>
        </pc:picChg>
        <pc:picChg chg="add">
          <ac:chgData name="Joanna Bladon" userId="341eb853e436c694" providerId="LiveId" clId="{B799F0E9-617E-41D8-B5A0-1D520F9B9FB7}" dt="2023-05-11T11:22:24.752" v="1948" actId="26606"/>
          <ac:picMkLst>
            <pc:docMk/>
            <pc:sldMk cId="2414366922" sldId="274"/>
            <ac:picMk id="19" creationId="{D38C2EDF-3C1A-102F-FB38-973C152FDE65}"/>
          </ac:picMkLst>
        </pc:picChg>
      </pc:sldChg>
      <pc:sldChg chg="addSp delSp modSp new mod setBg">
        <pc:chgData name="Joanna Bladon" userId="341eb853e436c694" providerId="LiveId" clId="{B799F0E9-617E-41D8-B5A0-1D520F9B9FB7}" dt="2023-05-11T11:26:23.872" v="2254" actId="1076"/>
        <pc:sldMkLst>
          <pc:docMk/>
          <pc:sldMk cId="1365304564" sldId="275"/>
        </pc:sldMkLst>
        <pc:spChg chg="mod">
          <ac:chgData name="Joanna Bladon" userId="341eb853e436c694" providerId="LiveId" clId="{B799F0E9-617E-41D8-B5A0-1D520F9B9FB7}" dt="2023-05-11T11:23:38.792" v="1993" actId="26606"/>
          <ac:spMkLst>
            <pc:docMk/>
            <pc:sldMk cId="1365304564" sldId="275"/>
            <ac:spMk id="2" creationId="{B57378AA-3279-31BB-9D17-CAC7F87B463E}"/>
          </ac:spMkLst>
        </pc:spChg>
        <pc:spChg chg="add del mod">
          <ac:chgData name="Joanna Bladon" userId="341eb853e436c694" providerId="LiveId" clId="{B799F0E9-617E-41D8-B5A0-1D520F9B9FB7}" dt="2023-05-11T11:26:20.340" v="2253" actId="20577"/>
          <ac:spMkLst>
            <pc:docMk/>
            <pc:sldMk cId="1365304564" sldId="275"/>
            <ac:spMk id="3" creationId="{AF773246-5778-D36F-2F83-0A3CBDD6E390}"/>
          </ac:spMkLst>
        </pc:spChg>
        <pc:spChg chg="add">
          <ac:chgData name="Joanna Bladon" userId="341eb853e436c694" providerId="LiveId" clId="{B799F0E9-617E-41D8-B5A0-1D520F9B9FB7}" dt="2023-05-11T11:23:38.792" v="1993" actId="26606"/>
          <ac:spMkLst>
            <pc:docMk/>
            <pc:sldMk cId="1365304564" sldId="275"/>
            <ac:spMk id="8" creationId="{100EDD19-6802-4EC3-95CE-CFFAB042CFD6}"/>
          </ac:spMkLst>
        </pc:spChg>
        <pc:spChg chg="add">
          <ac:chgData name="Joanna Bladon" userId="341eb853e436c694" providerId="LiveId" clId="{B799F0E9-617E-41D8-B5A0-1D520F9B9FB7}" dt="2023-05-11T11:23:38.792" v="1993" actId="26606"/>
          <ac:spMkLst>
            <pc:docMk/>
            <pc:sldMk cId="1365304564" sldId="275"/>
            <ac:spMk id="10" creationId="{DB17E863-922E-4C26-BD64-E8FD41D28661}"/>
          </ac:spMkLst>
        </pc:spChg>
        <pc:picChg chg="add del mod">
          <ac:chgData name="Joanna Bladon" userId="341eb853e436c694" providerId="LiveId" clId="{B799F0E9-617E-41D8-B5A0-1D520F9B9FB7}" dt="2023-05-11T11:23:33.530" v="1992"/>
          <ac:picMkLst>
            <pc:docMk/>
            <pc:sldMk cId="1365304564" sldId="275"/>
            <ac:picMk id="5" creationId="{4CBA4CCE-8323-F55F-B22C-D69E6BD957EC}"/>
          </ac:picMkLst>
        </pc:picChg>
        <pc:picChg chg="add mod">
          <ac:chgData name="Joanna Bladon" userId="341eb853e436c694" providerId="LiveId" clId="{B799F0E9-617E-41D8-B5A0-1D520F9B9FB7}" dt="2023-05-11T11:26:23.872" v="2254" actId="1076"/>
          <ac:picMkLst>
            <pc:docMk/>
            <pc:sldMk cId="1365304564" sldId="275"/>
            <ac:picMk id="7" creationId="{737DAA16-5B32-CF41-DA06-BD1497A77C72}"/>
          </ac:picMkLst>
        </pc:picChg>
      </pc:sldChg>
      <pc:sldChg chg="addSp delSp modSp new mod setBg">
        <pc:chgData name="Joanna Bladon" userId="341eb853e436c694" providerId="LiveId" clId="{B799F0E9-617E-41D8-B5A0-1D520F9B9FB7}" dt="2023-05-11T11:35:20.248" v="2592" actId="26606"/>
        <pc:sldMkLst>
          <pc:docMk/>
          <pc:sldMk cId="3930555067" sldId="276"/>
        </pc:sldMkLst>
        <pc:spChg chg="del mod">
          <ac:chgData name="Joanna Bladon" userId="341eb853e436c694" providerId="LiveId" clId="{B799F0E9-617E-41D8-B5A0-1D520F9B9FB7}" dt="2023-05-11T11:29:23.885" v="2560" actId="478"/>
          <ac:spMkLst>
            <pc:docMk/>
            <pc:sldMk cId="3930555067" sldId="276"/>
            <ac:spMk id="2" creationId="{DB203025-D83F-E5F3-1920-174A8EC1CFA6}"/>
          </ac:spMkLst>
        </pc:spChg>
        <pc:spChg chg="del">
          <ac:chgData name="Joanna Bladon" userId="341eb853e436c694" providerId="LiveId" clId="{B799F0E9-617E-41D8-B5A0-1D520F9B9FB7}" dt="2023-05-11T11:26:48.685" v="2256"/>
          <ac:spMkLst>
            <pc:docMk/>
            <pc:sldMk cId="3930555067" sldId="276"/>
            <ac:spMk id="3" creationId="{FD967783-A320-181D-DF86-63D67EE7D13E}"/>
          </ac:spMkLst>
        </pc:spChg>
        <pc:spChg chg="add del mod ord">
          <ac:chgData name="Joanna Bladon" userId="341eb853e436c694" providerId="LiveId" clId="{B799F0E9-617E-41D8-B5A0-1D520F9B9FB7}" dt="2023-05-11T11:35:20.248" v="2592" actId="26606"/>
          <ac:spMkLst>
            <pc:docMk/>
            <pc:sldMk cId="3930555067" sldId="276"/>
            <ac:spMk id="9" creationId="{E71A8138-5179-911D-C4C6-3050126CA552}"/>
          </ac:spMkLst>
        </pc:spChg>
        <pc:spChg chg="add del">
          <ac:chgData name="Joanna Bladon" userId="341eb853e436c694" providerId="LiveId" clId="{B799F0E9-617E-41D8-B5A0-1D520F9B9FB7}" dt="2023-05-11T11:29:49.521" v="2567" actId="26606"/>
          <ac:spMkLst>
            <pc:docMk/>
            <pc:sldMk cId="3930555067" sldId="276"/>
            <ac:spMk id="12" creationId="{7FF47CB7-972F-479F-A36D-9E72D26EC8DA}"/>
          </ac:spMkLst>
        </pc:spChg>
        <pc:spChg chg="add del">
          <ac:chgData name="Joanna Bladon" userId="341eb853e436c694" providerId="LiveId" clId="{B799F0E9-617E-41D8-B5A0-1D520F9B9FB7}" dt="2023-05-11T11:29:49.521" v="2567" actId="26606"/>
          <ac:spMkLst>
            <pc:docMk/>
            <pc:sldMk cId="3930555067" sldId="276"/>
            <ac:spMk id="14" creationId="{0D153B68-5844-490D-8E67-F616D6D721CA}"/>
          </ac:spMkLst>
        </pc:spChg>
        <pc:spChg chg="add del">
          <ac:chgData name="Joanna Bladon" userId="341eb853e436c694" providerId="LiveId" clId="{B799F0E9-617E-41D8-B5A0-1D520F9B9FB7}" dt="2023-05-11T11:29:49.521" v="2567" actId="26606"/>
          <ac:spMkLst>
            <pc:docMk/>
            <pc:sldMk cId="3930555067" sldId="276"/>
            <ac:spMk id="16" creationId="{9A0D773F-7A7D-4DBB-9DEA-86BB8B8F4BC8}"/>
          </ac:spMkLst>
        </pc:spChg>
        <pc:spChg chg="add del">
          <ac:chgData name="Joanna Bladon" userId="341eb853e436c694" providerId="LiveId" clId="{B799F0E9-617E-41D8-B5A0-1D520F9B9FB7}" dt="2023-05-11T11:29:40.035" v="2562" actId="26606"/>
          <ac:spMkLst>
            <pc:docMk/>
            <pc:sldMk cId="3930555067" sldId="276"/>
            <ac:spMk id="21" creationId="{7FF47CB7-972F-479F-A36D-9E72D26EC8DA}"/>
          </ac:spMkLst>
        </pc:spChg>
        <pc:spChg chg="add del">
          <ac:chgData name="Joanna Bladon" userId="341eb853e436c694" providerId="LiveId" clId="{B799F0E9-617E-41D8-B5A0-1D520F9B9FB7}" dt="2023-05-11T11:29:40.035" v="2562" actId="26606"/>
          <ac:spMkLst>
            <pc:docMk/>
            <pc:sldMk cId="3930555067" sldId="276"/>
            <ac:spMk id="23" creationId="{0D153B68-5844-490D-8E67-F616D6D721CA}"/>
          </ac:spMkLst>
        </pc:spChg>
        <pc:spChg chg="add del">
          <ac:chgData name="Joanna Bladon" userId="341eb853e436c694" providerId="LiveId" clId="{B799F0E9-617E-41D8-B5A0-1D520F9B9FB7}" dt="2023-05-11T11:29:40.035" v="2562" actId="26606"/>
          <ac:spMkLst>
            <pc:docMk/>
            <pc:sldMk cId="3930555067" sldId="276"/>
            <ac:spMk id="25" creationId="{9A0D773F-7A7D-4DBB-9DEA-86BB8B8F4BC8}"/>
          </ac:spMkLst>
        </pc:spChg>
        <pc:spChg chg="add del">
          <ac:chgData name="Joanna Bladon" userId="341eb853e436c694" providerId="LiveId" clId="{B799F0E9-617E-41D8-B5A0-1D520F9B9FB7}" dt="2023-05-11T11:29:42.383" v="2564" actId="26606"/>
          <ac:spMkLst>
            <pc:docMk/>
            <pc:sldMk cId="3930555067" sldId="276"/>
            <ac:spMk id="30" creationId="{B6FACB3C-9069-4791-BC5C-0DB7CD19B853}"/>
          </ac:spMkLst>
        </pc:spChg>
        <pc:spChg chg="add del">
          <ac:chgData name="Joanna Bladon" userId="341eb853e436c694" providerId="LiveId" clId="{B799F0E9-617E-41D8-B5A0-1D520F9B9FB7}" dt="2023-05-11T11:29:42.383" v="2564" actId="26606"/>
          <ac:spMkLst>
            <pc:docMk/>
            <pc:sldMk cId="3930555067" sldId="276"/>
            <ac:spMk id="31" creationId="{71F2038E-D777-4B76-81DD-DD13EE91B9DD}"/>
          </ac:spMkLst>
        </pc:spChg>
        <pc:spChg chg="add del">
          <ac:chgData name="Joanna Bladon" userId="341eb853e436c694" providerId="LiveId" clId="{B799F0E9-617E-41D8-B5A0-1D520F9B9FB7}" dt="2023-05-11T11:29:49.505" v="2566" actId="26606"/>
          <ac:spMkLst>
            <pc:docMk/>
            <pc:sldMk cId="3930555067" sldId="276"/>
            <ac:spMk id="34" creationId="{7FF47CB7-972F-479F-A36D-9E72D26EC8DA}"/>
          </ac:spMkLst>
        </pc:spChg>
        <pc:spChg chg="add del">
          <ac:chgData name="Joanna Bladon" userId="341eb853e436c694" providerId="LiveId" clId="{B799F0E9-617E-41D8-B5A0-1D520F9B9FB7}" dt="2023-05-11T11:29:49.505" v="2566" actId="26606"/>
          <ac:spMkLst>
            <pc:docMk/>
            <pc:sldMk cId="3930555067" sldId="276"/>
            <ac:spMk id="35" creationId="{0D153B68-5844-490D-8E67-F616D6D721CA}"/>
          </ac:spMkLst>
        </pc:spChg>
        <pc:spChg chg="add del">
          <ac:chgData name="Joanna Bladon" userId="341eb853e436c694" providerId="LiveId" clId="{B799F0E9-617E-41D8-B5A0-1D520F9B9FB7}" dt="2023-05-11T11:29:49.505" v="2566" actId="26606"/>
          <ac:spMkLst>
            <pc:docMk/>
            <pc:sldMk cId="3930555067" sldId="276"/>
            <ac:spMk id="36" creationId="{9A0D773F-7A7D-4DBB-9DEA-86BB8B8F4BC8}"/>
          </ac:spMkLst>
        </pc:spChg>
        <pc:spChg chg="add del">
          <ac:chgData name="Joanna Bladon" userId="341eb853e436c694" providerId="LiveId" clId="{B799F0E9-617E-41D8-B5A0-1D520F9B9FB7}" dt="2023-05-11T11:30:17.855" v="2572" actId="26606"/>
          <ac:spMkLst>
            <pc:docMk/>
            <pc:sldMk cId="3930555067" sldId="276"/>
            <ac:spMk id="38" creationId="{1E020063-2385-44AC-BD67-258E1F0B9FCE}"/>
          </ac:spMkLst>
        </pc:spChg>
        <pc:spChg chg="add del">
          <ac:chgData name="Joanna Bladon" userId="341eb853e436c694" providerId="LiveId" clId="{B799F0E9-617E-41D8-B5A0-1D520F9B9FB7}" dt="2023-05-11T11:30:17.855" v="2572" actId="26606"/>
          <ac:spMkLst>
            <pc:docMk/>
            <pc:sldMk cId="3930555067" sldId="276"/>
            <ac:spMk id="39" creationId="{7E014A0B-5338-4077-AFE9-A90D04D4492B}"/>
          </ac:spMkLst>
        </pc:spChg>
        <pc:spChg chg="add del">
          <ac:chgData name="Joanna Bladon" userId="341eb853e436c694" providerId="LiveId" clId="{B799F0E9-617E-41D8-B5A0-1D520F9B9FB7}" dt="2023-05-11T11:30:17.855" v="2571" actId="26606"/>
          <ac:spMkLst>
            <pc:docMk/>
            <pc:sldMk cId="3930555067" sldId="276"/>
            <ac:spMk id="49" creationId="{1E020063-2385-44AC-BD67-258E1F0B9FCE}"/>
          </ac:spMkLst>
        </pc:spChg>
        <pc:spChg chg="add del">
          <ac:chgData name="Joanna Bladon" userId="341eb853e436c694" providerId="LiveId" clId="{B799F0E9-617E-41D8-B5A0-1D520F9B9FB7}" dt="2023-05-11T11:30:17.855" v="2571" actId="26606"/>
          <ac:spMkLst>
            <pc:docMk/>
            <pc:sldMk cId="3930555067" sldId="276"/>
            <ac:spMk id="51" creationId="{7E014A0B-5338-4077-AFE9-A90D04D4492B}"/>
          </ac:spMkLst>
        </pc:spChg>
        <pc:spChg chg="add del">
          <ac:chgData name="Joanna Bladon" userId="341eb853e436c694" providerId="LiveId" clId="{B799F0E9-617E-41D8-B5A0-1D520F9B9FB7}" dt="2023-05-11T11:35:20.248" v="2592" actId="26606"/>
          <ac:spMkLst>
            <pc:docMk/>
            <pc:sldMk cId="3930555067" sldId="276"/>
            <ac:spMk id="65" creationId="{7B831B6F-405A-4B47-B9BB-5CA88F285844}"/>
          </ac:spMkLst>
        </pc:spChg>
        <pc:spChg chg="add del">
          <ac:chgData name="Joanna Bladon" userId="341eb853e436c694" providerId="LiveId" clId="{B799F0E9-617E-41D8-B5A0-1D520F9B9FB7}" dt="2023-05-11T11:35:20.248" v="2592" actId="26606"/>
          <ac:spMkLst>
            <pc:docMk/>
            <pc:sldMk cId="3930555067" sldId="276"/>
            <ac:spMk id="66" creationId="{953EE71A-6488-4203-A7C4-77102FD0DCCA}"/>
          </ac:spMkLst>
        </pc:spChg>
        <pc:spChg chg="add del">
          <ac:chgData name="Joanna Bladon" userId="341eb853e436c694" providerId="LiveId" clId="{B799F0E9-617E-41D8-B5A0-1D520F9B9FB7}" dt="2023-05-11T11:34:56.318" v="2588" actId="26606"/>
          <ac:spMkLst>
            <pc:docMk/>
            <pc:sldMk cId="3930555067" sldId="276"/>
            <ac:spMk id="71" creationId="{B6FACB3C-9069-4791-BC5C-0DB7CD19B853}"/>
          </ac:spMkLst>
        </pc:spChg>
        <pc:spChg chg="add del">
          <ac:chgData name="Joanna Bladon" userId="341eb853e436c694" providerId="LiveId" clId="{B799F0E9-617E-41D8-B5A0-1D520F9B9FB7}" dt="2023-05-11T11:34:56.318" v="2588" actId="26606"/>
          <ac:spMkLst>
            <pc:docMk/>
            <pc:sldMk cId="3930555067" sldId="276"/>
            <ac:spMk id="73" creationId="{71F2038E-D777-4B76-81DD-DD13EE91B9DD}"/>
          </ac:spMkLst>
        </pc:spChg>
        <pc:spChg chg="add del">
          <ac:chgData name="Joanna Bladon" userId="341eb853e436c694" providerId="LiveId" clId="{B799F0E9-617E-41D8-B5A0-1D520F9B9FB7}" dt="2023-05-11T11:35:09.418" v="2590" actId="26606"/>
          <ac:spMkLst>
            <pc:docMk/>
            <pc:sldMk cId="3930555067" sldId="276"/>
            <ac:spMk id="81" creationId="{743AA782-23D1-4521-8CAD-47662984AA08}"/>
          </ac:spMkLst>
        </pc:spChg>
        <pc:spChg chg="add del">
          <ac:chgData name="Joanna Bladon" userId="341eb853e436c694" providerId="LiveId" clId="{B799F0E9-617E-41D8-B5A0-1D520F9B9FB7}" dt="2023-05-11T11:35:09.418" v="2590" actId="26606"/>
          <ac:spMkLst>
            <pc:docMk/>
            <pc:sldMk cId="3930555067" sldId="276"/>
            <ac:spMk id="82" creationId="{71877DBC-BB60-40F0-AC93-2ACDBAAE60CE}"/>
          </ac:spMkLst>
        </pc:spChg>
        <pc:spChg chg="add del">
          <ac:chgData name="Joanna Bladon" userId="341eb853e436c694" providerId="LiveId" clId="{B799F0E9-617E-41D8-B5A0-1D520F9B9FB7}" dt="2023-05-11T11:35:20.248" v="2592" actId="26606"/>
          <ac:spMkLst>
            <pc:docMk/>
            <pc:sldMk cId="3930555067" sldId="276"/>
            <ac:spMk id="84" creationId="{7B831B6F-405A-4B47-B9BB-5CA88F285844}"/>
          </ac:spMkLst>
        </pc:spChg>
        <pc:spChg chg="add del">
          <ac:chgData name="Joanna Bladon" userId="341eb853e436c694" providerId="LiveId" clId="{B799F0E9-617E-41D8-B5A0-1D520F9B9FB7}" dt="2023-05-11T11:35:20.248" v="2592" actId="26606"/>
          <ac:spMkLst>
            <pc:docMk/>
            <pc:sldMk cId="3930555067" sldId="276"/>
            <ac:spMk id="85" creationId="{953EE71A-6488-4203-A7C4-77102FD0DCCA}"/>
          </ac:spMkLst>
        </pc:spChg>
        <pc:grpChg chg="add del">
          <ac:chgData name="Joanna Bladon" userId="341eb853e436c694" providerId="LiveId" clId="{B799F0E9-617E-41D8-B5A0-1D520F9B9FB7}" dt="2023-05-11T11:29:42.383" v="2564" actId="26606"/>
          <ac:grpSpMkLst>
            <pc:docMk/>
            <pc:sldMk cId="3930555067" sldId="276"/>
            <ac:grpSpMk id="32" creationId="{DD354807-230F-4402-B1B9-F733A8F1F190}"/>
          </ac:grpSpMkLst>
        </pc:grpChg>
        <pc:grpChg chg="add del">
          <ac:chgData name="Joanna Bladon" userId="341eb853e436c694" providerId="LiveId" clId="{B799F0E9-617E-41D8-B5A0-1D520F9B9FB7}" dt="2023-05-11T11:30:17.855" v="2572" actId="26606"/>
          <ac:grpSpMkLst>
            <pc:docMk/>
            <pc:sldMk cId="3930555067" sldId="276"/>
            <ac:grpSpMk id="40" creationId="{78127680-150F-4A90-9950-F66392578116}"/>
          </ac:grpSpMkLst>
        </pc:grpChg>
        <pc:grpChg chg="add del">
          <ac:chgData name="Joanna Bladon" userId="341eb853e436c694" providerId="LiveId" clId="{B799F0E9-617E-41D8-B5A0-1D520F9B9FB7}" dt="2023-05-11T11:30:17.855" v="2572" actId="26606"/>
          <ac:grpSpMkLst>
            <pc:docMk/>
            <pc:sldMk cId="3930555067" sldId="276"/>
            <ac:grpSpMk id="41" creationId="{466920E5-8640-4C24-A775-8647637094A7}"/>
          </ac:grpSpMkLst>
        </pc:grpChg>
        <pc:grpChg chg="add del">
          <ac:chgData name="Joanna Bladon" userId="341eb853e436c694" providerId="LiveId" clId="{B799F0E9-617E-41D8-B5A0-1D520F9B9FB7}" dt="2023-05-11T11:30:17.855" v="2571" actId="26606"/>
          <ac:grpSpMkLst>
            <pc:docMk/>
            <pc:sldMk cId="3930555067" sldId="276"/>
            <ac:grpSpMk id="53" creationId="{78127680-150F-4A90-9950-F66392578116}"/>
          </ac:grpSpMkLst>
        </pc:grpChg>
        <pc:grpChg chg="add del">
          <ac:chgData name="Joanna Bladon" userId="341eb853e436c694" providerId="LiveId" clId="{B799F0E9-617E-41D8-B5A0-1D520F9B9FB7}" dt="2023-05-11T11:30:17.855" v="2571" actId="26606"/>
          <ac:grpSpMkLst>
            <pc:docMk/>
            <pc:sldMk cId="3930555067" sldId="276"/>
            <ac:grpSpMk id="59" creationId="{466920E5-8640-4C24-A775-8647637094A7}"/>
          </ac:grpSpMkLst>
        </pc:grpChg>
        <pc:grpChg chg="add del">
          <ac:chgData name="Joanna Bladon" userId="341eb853e436c694" providerId="LiveId" clId="{B799F0E9-617E-41D8-B5A0-1D520F9B9FB7}" dt="2023-05-11T11:34:56.318" v="2588" actId="26606"/>
          <ac:grpSpMkLst>
            <pc:docMk/>
            <pc:sldMk cId="3930555067" sldId="276"/>
            <ac:grpSpMk id="75" creationId="{DD354807-230F-4402-B1B9-F733A8F1F190}"/>
          </ac:grpSpMkLst>
        </pc:grpChg>
        <pc:graphicFrameChg chg="add del">
          <ac:chgData name="Joanna Bladon" userId="341eb853e436c694" providerId="LiveId" clId="{B799F0E9-617E-41D8-B5A0-1D520F9B9FB7}" dt="2023-05-11T11:35:20.248" v="2592" actId="26606"/>
          <ac:graphicFrameMkLst>
            <pc:docMk/>
            <pc:sldMk cId="3930555067" sldId="276"/>
            <ac:graphicFrameMk id="68" creationId="{26E00B89-4991-3F58-1FC0-9D0E1F005395}"/>
          </ac:graphicFrameMkLst>
        </pc:graphicFrameChg>
        <pc:picChg chg="add mod ord">
          <ac:chgData name="Joanna Bladon" userId="341eb853e436c694" providerId="LiveId" clId="{B799F0E9-617E-41D8-B5A0-1D520F9B9FB7}" dt="2023-05-11T11:35:09.418" v="2590" actId="26606"/>
          <ac:picMkLst>
            <pc:docMk/>
            <pc:sldMk cId="3930555067" sldId="276"/>
            <ac:picMk id="5" creationId="{6D9DB2E0-FB0E-555C-84BA-A39511A3FEF8}"/>
          </ac:picMkLst>
        </pc:picChg>
      </pc:sldChg>
      <pc:sldChg chg="addSp delSp modSp new mod setBg">
        <pc:chgData name="Joanna Bladon" userId="341eb853e436c694" providerId="LiveId" clId="{B799F0E9-617E-41D8-B5A0-1D520F9B9FB7}" dt="2023-05-11T12:33:42.875" v="3005" actId="14100"/>
        <pc:sldMkLst>
          <pc:docMk/>
          <pc:sldMk cId="3320990236" sldId="277"/>
        </pc:sldMkLst>
        <pc:spChg chg="mod">
          <ac:chgData name="Joanna Bladon" userId="341eb853e436c694" providerId="LiveId" clId="{B799F0E9-617E-41D8-B5A0-1D520F9B9FB7}" dt="2023-05-11T12:33:42.875" v="3005" actId="14100"/>
          <ac:spMkLst>
            <pc:docMk/>
            <pc:sldMk cId="3320990236" sldId="277"/>
            <ac:spMk id="2" creationId="{77A24F25-FCBA-027F-E200-335F84B8EF26}"/>
          </ac:spMkLst>
        </pc:spChg>
        <pc:spChg chg="add del mod">
          <ac:chgData name="Joanna Bladon" userId="341eb853e436c694" providerId="LiveId" clId="{B799F0E9-617E-41D8-B5A0-1D520F9B9FB7}" dt="2023-05-11T11:56:57.194" v="2715" actId="26606"/>
          <ac:spMkLst>
            <pc:docMk/>
            <pc:sldMk cId="3320990236" sldId="277"/>
            <ac:spMk id="3" creationId="{0CFF402D-691D-E670-358A-1252617651D0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0" creationId="{7FF47CB7-972F-479F-A36D-9E72D26EC8DA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2" creationId="{0D153B68-5844-490D-8E67-F616D6D721CA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3" creationId="{BAD7C84A-AEB5-DFBB-EDDF-2828D10A6DF7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4" creationId="{204EE541-599D-60F2-9A65-2C03D95CE849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5" creationId="{06AC1095-BDA3-DFB4-8024-5176510ED401}"/>
          </ac:spMkLst>
        </pc:spChg>
        <pc:spChg chg="add del">
          <ac:chgData name="Joanna Bladon" userId="341eb853e436c694" providerId="LiveId" clId="{B799F0E9-617E-41D8-B5A0-1D520F9B9FB7}" dt="2023-05-11T12:32:51.618" v="3001" actId="478"/>
          <ac:spMkLst>
            <pc:docMk/>
            <pc:sldMk cId="3320990236" sldId="277"/>
            <ac:spMk id="16" creationId="{DBB15C6E-A09B-DE35-BC43-8F06DE9CE37D}"/>
          </ac:spMkLst>
        </pc:spChg>
        <pc:spChg chg="add del">
          <ac:chgData name="Joanna Bladon" userId="341eb853e436c694" providerId="LiveId" clId="{B799F0E9-617E-41D8-B5A0-1D520F9B9FB7}" dt="2023-05-11T11:55:33.807" v="2703" actId="26606"/>
          <ac:spMkLst>
            <pc:docMk/>
            <pc:sldMk cId="3320990236" sldId="277"/>
            <ac:spMk id="17" creationId="{9A0D773F-7A7D-4DBB-9DEA-86BB8B8F4BC8}"/>
          </ac:spMkLst>
        </pc:spChg>
        <pc:spChg chg="add">
          <ac:chgData name="Joanna Bladon" userId="341eb853e436c694" providerId="LiveId" clId="{B799F0E9-617E-41D8-B5A0-1D520F9B9FB7}" dt="2023-05-11T11:55:33.838" v="2704" actId="26606"/>
          <ac:spMkLst>
            <pc:docMk/>
            <pc:sldMk cId="3320990236" sldId="277"/>
            <ac:spMk id="19" creationId="{13EFA6C3-82DC-4131-9929-2523E6FD0B81}"/>
          </ac:spMkLst>
        </pc:spChg>
        <pc:spChg chg="add">
          <ac:chgData name="Joanna Bladon" userId="341eb853e436c694" providerId="LiveId" clId="{B799F0E9-617E-41D8-B5A0-1D520F9B9FB7}" dt="2023-05-11T11:55:33.838" v="2704" actId="26606"/>
          <ac:spMkLst>
            <pc:docMk/>
            <pc:sldMk cId="3320990236" sldId="277"/>
            <ac:spMk id="20" creationId="{AEC9469E-14CA-4358-BABC-CBF836A6142D}"/>
          </ac:spMkLst>
        </pc:spChg>
        <pc:spChg chg="add">
          <ac:chgData name="Joanna Bladon" userId="341eb853e436c694" providerId="LiveId" clId="{B799F0E9-617E-41D8-B5A0-1D520F9B9FB7}" dt="2023-05-11T11:55:33.838" v="2704" actId="26606"/>
          <ac:spMkLst>
            <pc:docMk/>
            <pc:sldMk cId="3320990236" sldId="277"/>
            <ac:spMk id="21" creationId="{048EB4C9-ACAF-4CCA-BA6E-9314431923B2}"/>
          </ac:spMkLst>
        </pc:spChg>
        <pc:spChg chg="add del">
          <ac:chgData name="Joanna Bladon" userId="341eb853e436c694" providerId="LiveId" clId="{B799F0E9-617E-41D8-B5A0-1D520F9B9FB7}" dt="2023-05-11T12:32:25.835" v="2996" actId="478"/>
          <ac:spMkLst>
            <pc:docMk/>
            <pc:sldMk cId="3320990236" sldId="277"/>
            <ac:spMk id="22" creationId="{9B2953B5-6729-E443-BF7D-CA17B1F0AB2D}"/>
          </ac:spMkLst>
        </pc:spChg>
        <pc:spChg chg="add del">
          <ac:chgData name="Joanna Bladon" userId="341eb853e436c694" providerId="LiveId" clId="{B799F0E9-617E-41D8-B5A0-1D520F9B9FB7}" dt="2023-05-11T12:32:22.871" v="2995" actId="478"/>
          <ac:spMkLst>
            <pc:docMk/>
            <pc:sldMk cId="3320990236" sldId="277"/>
            <ac:spMk id="23" creationId="{21E4CC1C-AD6C-A834-27C3-F971F1FEC802}"/>
          </ac:spMkLst>
        </pc:spChg>
        <pc:graphicFrameChg chg="add del">
          <ac:chgData name="Joanna Bladon" userId="341eb853e436c694" providerId="LiveId" clId="{B799F0E9-617E-41D8-B5A0-1D520F9B9FB7}" dt="2023-05-11T11:56:57.169" v="2714" actId="26606"/>
          <ac:graphicFrameMkLst>
            <pc:docMk/>
            <pc:sldMk cId="3320990236" sldId="277"/>
            <ac:graphicFrameMk id="26" creationId="{AA398356-4135-A17A-ACE9-2D1684026FB5}"/>
          </ac:graphicFrameMkLst>
        </pc:graphicFrameChg>
        <pc:graphicFrameChg chg="add mod modGraphic">
          <ac:chgData name="Joanna Bladon" userId="341eb853e436c694" providerId="LiveId" clId="{B799F0E9-617E-41D8-B5A0-1D520F9B9FB7}" dt="2023-05-11T12:33:03.900" v="3002" actId="26606"/>
          <ac:graphicFrameMkLst>
            <pc:docMk/>
            <pc:sldMk cId="3320990236" sldId="277"/>
            <ac:graphicFrameMk id="28" creationId="{7D0664FB-7368-F87F-CFB8-08D0A288BBAC}"/>
          </ac:graphicFrameMkLst>
        </pc:graphicFrameChg>
        <pc:picChg chg="add mod">
          <ac:chgData name="Joanna Bladon" userId="341eb853e436c694" providerId="LiveId" clId="{B799F0E9-617E-41D8-B5A0-1D520F9B9FB7}" dt="2023-05-11T12:32:49.200" v="3000" actId="1076"/>
          <ac:picMkLst>
            <pc:docMk/>
            <pc:sldMk cId="3320990236" sldId="277"/>
            <ac:picMk id="4" creationId="{97F6BBA2-F209-CFD4-7BE3-BE825C11FBA4}"/>
          </ac:picMkLst>
        </pc:picChg>
        <pc:picChg chg="add del">
          <ac:chgData name="Joanna Bladon" userId="341eb853e436c694" providerId="LiveId" clId="{B799F0E9-617E-41D8-B5A0-1D520F9B9FB7}" dt="2023-05-11T11:55:33.807" v="2703" actId="26606"/>
          <ac:picMkLst>
            <pc:docMk/>
            <pc:sldMk cId="3320990236" sldId="277"/>
            <ac:picMk id="7" creationId="{938A96DD-BC54-C3EB-0E26-8AD943F6BA5F}"/>
          </ac:picMkLst>
        </pc:picChg>
        <pc:picChg chg="add del">
          <ac:chgData name="Joanna Bladon" userId="341eb853e436c694" providerId="LiveId" clId="{B799F0E9-617E-41D8-B5A0-1D520F9B9FB7}" dt="2023-05-11T12:32:28.257" v="2997" actId="478"/>
          <ac:picMkLst>
            <pc:docMk/>
            <pc:sldMk cId="3320990236" sldId="277"/>
            <ac:picMk id="24" creationId="{AD6F36BC-BB6F-5E82-C4E3-7CB35E7ACD53}"/>
          </ac:picMkLst>
        </pc:picChg>
      </pc:sldChg>
      <pc:sldChg chg="new del">
        <pc:chgData name="Joanna Bladon" userId="341eb853e436c694" providerId="LiveId" clId="{B799F0E9-617E-41D8-B5A0-1D520F9B9FB7}" dt="2023-05-11T12:09:17.154" v="2750" actId="47"/>
        <pc:sldMkLst>
          <pc:docMk/>
          <pc:sldMk cId="2885081425" sldId="278"/>
        </pc:sldMkLst>
      </pc:sldChg>
      <pc:sldChg chg="addSp delSp modSp new mod setBg">
        <pc:chgData name="Joanna Bladon" userId="341eb853e436c694" providerId="LiveId" clId="{B799F0E9-617E-41D8-B5A0-1D520F9B9FB7}" dt="2023-05-11T12:15:24.655" v="2808" actId="20577"/>
        <pc:sldMkLst>
          <pc:docMk/>
          <pc:sldMk cId="4035802900" sldId="278"/>
        </pc:sldMkLst>
        <pc:spChg chg="mod">
          <ac:chgData name="Joanna Bladon" userId="341eb853e436c694" providerId="LiveId" clId="{B799F0E9-617E-41D8-B5A0-1D520F9B9FB7}" dt="2023-05-11T12:15:24.655" v="2808" actId="20577"/>
          <ac:spMkLst>
            <pc:docMk/>
            <pc:sldMk cId="4035802900" sldId="278"/>
            <ac:spMk id="2" creationId="{F84F99B2-8B5C-5F53-F1E5-C4273FA72B9A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7" creationId="{6F5A5072-7B47-4D32-B52A-4EBBF590B8A5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9" creationId="{9715DAF0-AE1B-46C9-8A6B-DB2AA05AB91D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11" creationId="{6016219D-510E-4184-9090-6D5578A87BD1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13" creationId="{AFF4A713-7B75-4B21-90D7-5AB19547C728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15" creationId="{DC631C0B-6DA6-4E57-8231-CE32B3434A7E}"/>
          </ac:spMkLst>
        </pc:spChg>
        <pc:spChg chg="add del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17" creationId="{C29501E6-A978-4A61-9689-9085AF97A53A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22" creationId="{0E30439A-8A5B-46EC-8283-9B6B031D40D0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24" creationId="{5CEAD642-85CF-4750-8432-7C80C901F001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26" creationId="{FA33EEAE-15D5-4119-8C1E-89D943F911EF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28" creationId="{730D8B3B-9B80-4025-B934-26DC7D7CD231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30" creationId="{B5A1B09C-1565-46F8-B70F-621C5EB48A09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32" creationId="{8C516CC8-80AC-446C-A56E-9F54B7210402}"/>
          </ac:spMkLst>
        </pc:spChg>
        <pc:spChg chg="add">
          <ac:chgData name="Joanna Bladon" userId="341eb853e436c694" providerId="LiveId" clId="{B799F0E9-617E-41D8-B5A0-1D520F9B9FB7}" dt="2023-05-11T12:10:44.077" v="2796" actId="26606"/>
          <ac:spMkLst>
            <pc:docMk/>
            <pc:sldMk cId="4035802900" sldId="278"/>
            <ac:spMk id="34" creationId="{53947E58-F088-49F1-A3D1-DEA690192E8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C6825-EE47-4F76-8AC4-2FB197ADA6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B40D3-6BAB-484B-88D5-DBFDFE096177}">
      <dgm:prSet/>
      <dgm:spPr/>
      <dgm:t>
        <a:bodyPr/>
        <a:lstStyle/>
        <a:p>
          <a:r>
            <a:rPr lang="en-GB" dirty="0"/>
            <a:t>Estimated number of dogs kept as pets in the UK is 12 million</a:t>
          </a:r>
          <a:endParaRPr lang="en-US" dirty="0"/>
        </a:p>
      </dgm:t>
    </dgm:pt>
    <dgm:pt modelId="{6E392AFE-CAAD-4469-AF97-783FE48391CA}" type="parTrans" cxnId="{D4FF98AE-45DC-4BD8-B465-0C24BDAF065B}">
      <dgm:prSet/>
      <dgm:spPr/>
      <dgm:t>
        <a:bodyPr/>
        <a:lstStyle/>
        <a:p>
          <a:endParaRPr lang="en-US"/>
        </a:p>
      </dgm:t>
    </dgm:pt>
    <dgm:pt modelId="{492005B7-3A97-4B3F-B887-892196B05D70}" type="sibTrans" cxnId="{D4FF98AE-45DC-4BD8-B465-0C24BDAF065B}">
      <dgm:prSet/>
      <dgm:spPr/>
      <dgm:t>
        <a:bodyPr/>
        <a:lstStyle/>
        <a:p>
          <a:endParaRPr lang="en-US"/>
        </a:p>
      </dgm:t>
    </dgm:pt>
    <dgm:pt modelId="{BF50921D-8456-4E8C-A335-1E17F9CA2062}">
      <dgm:prSet/>
      <dgm:spPr/>
      <dgm:t>
        <a:bodyPr/>
        <a:lstStyle/>
        <a:p>
          <a:r>
            <a:rPr lang="en-GB" dirty="0"/>
            <a:t>More than 3 million UK households bought a pandemic pet.</a:t>
          </a:r>
          <a:endParaRPr lang="en-US" dirty="0"/>
        </a:p>
      </dgm:t>
    </dgm:pt>
    <dgm:pt modelId="{985E830C-3986-40FA-A1EF-96B06D3CBF7A}" type="parTrans" cxnId="{90D485E2-492D-440C-84EA-A9A77C90B3E7}">
      <dgm:prSet/>
      <dgm:spPr/>
      <dgm:t>
        <a:bodyPr/>
        <a:lstStyle/>
        <a:p>
          <a:endParaRPr lang="en-US"/>
        </a:p>
      </dgm:t>
    </dgm:pt>
    <dgm:pt modelId="{83829515-0D5D-4DB3-B9E5-8CECF3DEFFCD}" type="sibTrans" cxnId="{90D485E2-492D-440C-84EA-A9A77C90B3E7}">
      <dgm:prSet/>
      <dgm:spPr/>
      <dgm:t>
        <a:bodyPr/>
        <a:lstStyle/>
        <a:p>
          <a:endParaRPr lang="en-US"/>
        </a:p>
      </dgm:t>
    </dgm:pt>
    <dgm:pt modelId="{305DBE0F-7846-4824-88B6-6CAA7F61BD98}">
      <dgm:prSet/>
      <dgm:spPr/>
      <dgm:t>
        <a:bodyPr/>
        <a:lstStyle/>
        <a:p>
          <a:r>
            <a:rPr lang="en-GB" dirty="0"/>
            <a:t>The UK is the second-highest-ranking European country in terms of its dog population, preceded by Germany.</a:t>
          </a:r>
          <a:endParaRPr lang="en-US" dirty="0"/>
        </a:p>
      </dgm:t>
    </dgm:pt>
    <dgm:pt modelId="{D314686D-1725-479E-B1AF-EDB5E7DF1F01}" type="parTrans" cxnId="{D008CA4E-81DB-4A8F-A6C6-103D842C5C33}">
      <dgm:prSet/>
      <dgm:spPr/>
      <dgm:t>
        <a:bodyPr/>
        <a:lstStyle/>
        <a:p>
          <a:endParaRPr lang="en-US"/>
        </a:p>
      </dgm:t>
    </dgm:pt>
    <dgm:pt modelId="{19B0A171-9393-456E-8F67-AB9C4A328630}" type="sibTrans" cxnId="{D008CA4E-81DB-4A8F-A6C6-103D842C5C33}">
      <dgm:prSet/>
      <dgm:spPr/>
      <dgm:t>
        <a:bodyPr/>
        <a:lstStyle/>
        <a:p>
          <a:endParaRPr lang="en-US"/>
        </a:p>
      </dgm:t>
    </dgm:pt>
    <dgm:pt modelId="{B74C7F2D-ACFD-4855-9E82-A813B8BD5F26}">
      <dgm:prSet/>
      <dgm:spPr/>
      <dgm:t>
        <a:bodyPr/>
        <a:lstStyle/>
        <a:p>
          <a:r>
            <a:rPr lang="en-GB" dirty="0"/>
            <a:t>Consumer spending on pet food and pet products and services reached £3.1 billion in 2021.</a:t>
          </a:r>
          <a:endParaRPr lang="en-US" dirty="0"/>
        </a:p>
      </dgm:t>
    </dgm:pt>
    <dgm:pt modelId="{39EA0D3D-03EF-4C4E-A2A0-7532A9BD69EC}" type="parTrans" cxnId="{1CC438D4-CE82-4376-AFB5-C4A94BD44520}">
      <dgm:prSet/>
      <dgm:spPr/>
      <dgm:t>
        <a:bodyPr/>
        <a:lstStyle/>
        <a:p>
          <a:endParaRPr lang="en-US"/>
        </a:p>
      </dgm:t>
    </dgm:pt>
    <dgm:pt modelId="{34BA4A5A-D1B9-4C83-B48D-F7A7AE25656E}" type="sibTrans" cxnId="{1CC438D4-CE82-4376-AFB5-C4A94BD44520}">
      <dgm:prSet/>
      <dgm:spPr/>
      <dgm:t>
        <a:bodyPr/>
        <a:lstStyle/>
        <a:p>
          <a:endParaRPr lang="en-US"/>
        </a:p>
      </dgm:t>
    </dgm:pt>
    <dgm:pt modelId="{180A0FC6-BCBC-4195-BB94-35C26B3B9079}">
      <dgm:prSet/>
      <dgm:spPr/>
      <dgm:t>
        <a:bodyPr/>
        <a:lstStyle/>
        <a:p>
          <a:r>
            <a:rPr lang="en-GB" dirty="0"/>
            <a:t>Veterinary services are the most expensive pet-related expenditures at £2.4 billion in 2021.</a:t>
          </a:r>
          <a:endParaRPr lang="en-US" dirty="0"/>
        </a:p>
      </dgm:t>
    </dgm:pt>
    <dgm:pt modelId="{60EB94CC-3DEC-4B71-9228-2A9565171371}" type="parTrans" cxnId="{418B1979-5978-4F86-A5A8-39D2DDCCBAF1}">
      <dgm:prSet/>
      <dgm:spPr/>
      <dgm:t>
        <a:bodyPr/>
        <a:lstStyle/>
        <a:p>
          <a:endParaRPr lang="en-US"/>
        </a:p>
      </dgm:t>
    </dgm:pt>
    <dgm:pt modelId="{12189764-B62B-4A89-B2D5-A13BFC0C761A}" type="sibTrans" cxnId="{418B1979-5978-4F86-A5A8-39D2DDCCBAF1}">
      <dgm:prSet/>
      <dgm:spPr/>
      <dgm:t>
        <a:bodyPr/>
        <a:lstStyle/>
        <a:p>
          <a:endParaRPr lang="en-US"/>
        </a:p>
      </dgm:t>
    </dgm:pt>
    <dgm:pt modelId="{C2578A01-D99F-47D9-A041-8991CCC1308F}">
      <dgm:prSet/>
      <dgm:spPr/>
      <dgm:t>
        <a:bodyPr/>
        <a:lstStyle/>
        <a:p>
          <a:r>
            <a:rPr lang="en-GB"/>
            <a:t>Dog owners in the UK spend an average of £594 on dog training services.</a:t>
          </a:r>
          <a:endParaRPr lang="en-US"/>
        </a:p>
      </dgm:t>
    </dgm:pt>
    <dgm:pt modelId="{EFF8D9CA-B1C5-442A-89E5-27655334233E}" type="parTrans" cxnId="{8C40D953-4615-4962-B334-A7B700AE738E}">
      <dgm:prSet/>
      <dgm:spPr/>
      <dgm:t>
        <a:bodyPr/>
        <a:lstStyle/>
        <a:p>
          <a:endParaRPr lang="en-US"/>
        </a:p>
      </dgm:t>
    </dgm:pt>
    <dgm:pt modelId="{78887DCA-A6F3-4A98-B8AD-4C0964A30098}" type="sibTrans" cxnId="{8C40D953-4615-4962-B334-A7B700AE738E}">
      <dgm:prSet/>
      <dgm:spPr/>
      <dgm:t>
        <a:bodyPr/>
        <a:lstStyle/>
        <a:p>
          <a:endParaRPr lang="en-US"/>
        </a:p>
      </dgm:t>
    </dgm:pt>
    <dgm:pt modelId="{09F06AE9-7665-4572-81EF-797D086D95A8}">
      <dgm:prSet/>
      <dgm:spPr/>
      <dgm:t>
        <a:bodyPr/>
        <a:lstStyle/>
        <a:p>
          <a:r>
            <a:rPr lang="en-GB"/>
            <a:t>Combined pet supplies and services account for over 10% of the average UK salary.</a:t>
          </a:r>
          <a:endParaRPr lang="en-US"/>
        </a:p>
      </dgm:t>
    </dgm:pt>
    <dgm:pt modelId="{EE8FD31F-961F-4CAA-AF39-5FE4E3815722}" type="parTrans" cxnId="{443CC9A2-318A-41F1-8F7F-62B2641D1A38}">
      <dgm:prSet/>
      <dgm:spPr/>
      <dgm:t>
        <a:bodyPr/>
        <a:lstStyle/>
        <a:p>
          <a:endParaRPr lang="en-US"/>
        </a:p>
      </dgm:t>
    </dgm:pt>
    <dgm:pt modelId="{4E2A11DC-9910-4ADC-8B7C-42B1384E9E65}" type="sibTrans" cxnId="{443CC9A2-318A-41F1-8F7F-62B2641D1A38}">
      <dgm:prSet/>
      <dgm:spPr/>
      <dgm:t>
        <a:bodyPr/>
        <a:lstStyle/>
        <a:p>
          <a:endParaRPr lang="en-US"/>
        </a:p>
      </dgm:t>
    </dgm:pt>
    <dgm:pt modelId="{7DB50F40-F5C3-4DA2-8853-68EB77502CAC}" type="pres">
      <dgm:prSet presAssocID="{229C6825-EE47-4F76-8AC4-2FB197ADA6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CA24C-2504-411F-B463-F34D48B18C58}" type="pres">
      <dgm:prSet presAssocID="{68CB40D3-6BAB-484B-88D5-DBFDFE09617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B991-7BF3-4878-BE31-AF32F895E126}" type="pres">
      <dgm:prSet presAssocID="{492005B7-3A97-4B3F-B887-892196B05D70}" presName="sibTrans" presStyleCnt="0"/>
      <dgm:spPr/>
    </dgm:pt>
    <dgm:pt modelId="{5D7866CB-0E90-40D5-87B9-D33CF867CBDC}" type="pres">
      <dgm:prSet presAssocID="{BF50921D-8456-4E8C-A335-1E17F9CA206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404A7-8EE6-4394-87D1-DD76230440C0}" type="pres">
      <dgm:prSet presAssocID="{83829515-0D5D-4DB3-B9E5-8CECF3DEFFCD}" presName="sibTrans" presStyleCnt="0"/>
      <dgm:spPr/>
    </dgm:pt>
    <dgm:pt modelId="{E943450B-43E8-493A-9BD0-AD33623DB24C}" type="pres">
      <dgm:prSet presAssocID="{305DBE0F-7846-4824-88B6-6CAA7F61BD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12C1-D0FD-4BDA-AFCC-2961882F82F6}" type="pres">
      <dgm:prSet presAssocID="{19B0A171-9393-456E-8F67-AB9C4A328630}" presName="sibTrans" presStyleCnt="0"/>
      <dgm:spPr/>
    </dgm:pt>
    <dgm:pt modelId="{15B7B2CA-C36E-4193-9AE9-437E2A155166}" type="pres">
      <dgm:prSet presAssocID="{B74C7F2D-ACFD-4855-9E82-A813B8BD5F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03C11-9D34-466D-ABA2-12D54A6738DA}" type="pres">
      <dgm:prSet presAssocID="{34BA4A5A-D1B9-4C83-B48D-F7A7AE25656E}" presName="sibTrans" presStyleCnt="0"/>
      <dgm:spPr/>
    </dgm:pt>
    <dgm:pt modelId="{F866ABDF-6B22-4808-A318-54FE51E22B34}" type="pres">
      <dgm:prSet presAssocID="{180A0FC6-BCBC-4195-BB94-35C26B3B90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F7BDA-E50A-40E3-B366-D1E4123BCA0B}" type="pres">
      <dgm:prSet presAssocID="{12189764-B62B-4A89-B2D5-A13BFC0C761A}" presName="sibTrans" presStyleCnt="0"/>
      <dgm:spPr/>
    </dgm:pt>
    <dgm:pt modelId="{7B6CBBF0-6EF1-42A0-9EA5-FF5BD2AF1AC5}" type="pres">
      <dgm:prSet presAssocID="{C2578A01-D99F-47D9-A041-8991CCC1308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B6978-03D8-4F07-8738-5C888871B0FA}" type="pres">
      <dgm:prSet presAssocID="{78887DCA-A6F3-4A98-B8AD-4C0964A30098}" presName="sibTrans" presStyleCnt="0"/>
      <dgm:spPr/>
    </dgm:pt>
    <dgm:pt modelId="{78B4AD2C-9612-4807-8DFA-A128A58E7EF6}" type="pres">
      <dgm:prSet presAssocID="{09F06AE9-7665-4572-81EF-797D086D95A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485E2-492D-440C-84EA-A9A77C90B3E7}" srcId="{229C6825-EE47-4F76-8AC4-2FB197ADA631}" destId="{BF50921D-8456-4E8C-A335-1E17F9CA2062}" srcOrd="1" destOrd="0" parTransId="{985E830C-3986-40FA-A1EF-96B06D3CBF7A}" sibTransId="{83829515-0D5D-4DB3-B9E5-8CECF3DEFFCD}"/>
    <dgm:cxn modelId="{CF238ACA-B13E-43E7-87C4-53E51A8667A8}" type="presOf" srcId="{B74C7F2D-ACFD-4855-9E82-A813B8BD5F26}" destId="{15B7B2CA-C36E-4193-9AE9-437E2A155166}" srcOrd="0" destOrd="0" presId="urn:microsoft.com/office/officeart/2005/8/layout/default"/>
    <dgm:cxn modelId="{51420E45-A3FE-4586-AEFD-1DF6F5B35221}" type="presOf" srcId="{229C6825-EE47-4F76-8AC4-2FB197ADA631}" destId="{7DB50F40-F5C3-4DA2-8853-68EB77502CAC}" srcOrd="0" destOrd="0" presId="urn:microsoft.com/office/officeart/2005/8/layout/default"/>
    <dgm:cxn modelId="{D4FF98AE-45DC-4BD8-B465-0C24BDAF065B}" srcId="{229C6825-EE47-4F76-8AC4-2FB197ADA631}" destId="{68CB40D3-6BAB-484B-88D5-DBFDFE096177}" srcOrd="0" destOrd="0" parTransId="{6E392AFE-CAAD-4469-AF97-783FE48391CA}" sibTransId="{492005B7-3A97-4B3F-B887-892196B05D70}"/>
    <dgm:cxn modelId="{443CC9A2-318A-41F1-8F7F-62B2641D1A38}" srcId="{229C6825-EE47-4F76-8AC4-2FB197ADA631}" destId="{09F06AE9-7665-4572-81EF-797D086D95A8}" srcOrd="6" destOrd="0" parTransId="{EE8FD31F-961F-4CAA-AF39-5FE4E3815722}" sibTransId="{4E2A11DC-9910-4ADC-8B7C-42B1384E9E65}"/>
    <dgm:cxn modelId="{1CC438D4-CE82-4376-AFB5-C4A94BD44520}" srcId="{229C6825-EE47-4F76-8AC4-2FB197ADA631}" destId="{B74C7F2D-ACFD-4855-9E82-A813B8BD5F26}" srcOrd="3" destOrd="0" parTransId="{39EA0D3D-03EF-4C4E-A2A0-7532A9BD69EC}" sibTransId="{34BA4A5A-D1B9-4C83-B48D-F7A7AE25656E}"/>
    <dgm:cxn modelId="{08D3D533-02D3-4C61-BD07-B211CE0D58BA}" type="presOf" srcId="{C2578A01-D99F-47D9-A041-8991CCC1308F}" destId="{7B6CBBF0-6EF1-42A0-9EA5-FF5BD2AF1AC5}" srcOrd="0" destOrd="0" presId="urn:microsoft.com/office/officeart/2005/8/layout/default"/>
    <dgm:cxn modelId="{D008CA4E-81DB-4A8F-A6C6-103D842C5C33}" srcId="{229C6825-EE47-4F76-8AC4-2FB197ADA631}" destId="{305DBE0F-7846-4824-88B6-6CAA7F61BD98}" srcOrd="2" destOrd="0" parTransId="{D314686D-1725-479E-B1AF-EDB5E7DF1F01}" sibTransId="{19B0A171-9393-456E-8F67-AB9C4A328630}"/>
    <dgm:cxn modelId="{D5B4A2FD-382B-4181-A44D-1C3FF2157BC7}" type="presOf" srcId="{180A0FC6-BCBC-4195-BB94-35C26B3B9079}" destId="{F866ABDF-6B22-4808-A318-54FE51E22B34}" srcOrd="0" destOrd="0" presId="urn:microsoft.com/office/officeart/2005/8/layout/default"/>
    <dgm:cxn modelId="{9F5944A9-6B37-4779-9EAF-DB9BFDCF9912}" type="presOf" srcId="{BF50921D-8456-4E8C-A335-1E17F9CA2062}" destId="{5D7866CB-0E90-40D5-87B9-D33CF867CBDC}" srcOrd="0" destOrd="0" presId="urn:microsoft.com/office/officeart/2005/8/layout/default"/>
    <dgm:cxn modelId="{418B1979-5978-4F86-A5A8-39D2DDCCBAF1}" srcId="{229C6825-EE47-4F76-8AC4-2FB197ADA631}" destId="{180A0FC6-BCBC-4195-BB94-35C26B3B9079}" srcOrd="4" destOrd="0" parTransId="{60EB94CC-3DEC-4B71-9228-2A9565171371}" sibTransId="{12189764-B62B-4A89-B2D5-A13BFC0C761A}"/>
    <dgm:cxn modelId="{FAC832FB-161E-43AF-8DFD-B4B366798FAB}" type="presOf" srcId="{09F06AE9-7665-4572-81EF-797D086D95A8}" destId="{78B4AD2C-9612-4807-8DFA-A128A58E7EF6}" srcOrd="0" destOrd="0" presId="urn:microsoft.com/office/officeart/2005/8/layout/default"/>
    <dgm:cxn modelId="{5FB65B9E-9B25-448E-9B20-64F0503CEFC6}" type="presOf" srcId="{305DBE0F-7846-4824-88B6-6CAA7F61BD98}" destId="{E943450B-43E8-493A-9BD0-AD33623DB24C}" srcOrd="0" destOrd="0" presId="urn:microsoft.com/office/officeart/2005/8/layout/default"/>
    <dgm:cxn modelId="{8C40D953-4615-4962-B334-A7B700AE738E}" srcId="{229C6825-EE47-4F76-8AC4-2FB197ADA631}" destId="{C2578A01-D99F-47D9-A041-8991CCC1308F}" srcOrd="5" destOrd="0" parTransId="{EFF8D9CA-B1C5-442A-89E5-27655334233E}" sibTransId="{78887DCA-A6F3-4A98-B8AD-4C0964A30098}"/>
    <dgm:cxn modelId="{AFBB20E9-B3FE-4B42-8994-C031E615CA55}" type="presOf" srcId="{68CB40D3-6BAB-484B-88D5-DBFDFE096177}" destId="{C6CCA24C-2504-411F-B463-F34D48B18C58}" srcOrd="0" destOrd="0" presId="urn:microsoft.com/office/officeart/2005/8/layout/default"/>
    <dgm:cxn modelId="{DD4EFCB7-2F94-4F2A-9E3F-32967618DF40}" type="presParOf" srcId="{7DB50F40-F5C3-4DA2-8853-68EB77502CAC}" destId="{C6CCA24C-2504-411F-B463-F34D48B18C58}" srcOrd="0" destOrd="0" presId="urn:microsoft.com/office/officeart/2005/8/layout/default"/>
    <dgm:cxn modelId="{4DACE828-79A7-404B-84FD-83CBCB0AE703}" type="presParOf" srcId="{7DB50F40-F5C3-4DA2-8853-68EB77502CAC}" destId="{8123B991-7BF3-4878-BE31-AF32F895E126}" srcOrd="1" destOrd="0" presId="urn:microsoft.com/office/officeart/2005/8/layout/default"/>
    <dgm:cxn modelId="{97A1448D-9E1E-490E-89C4-AE85D9D49C0B}" type="presParOf" srcId="{7DB50F40-F5C3-4DA2-8853-68EB77502CAC}" destId="{5D7866CB-0E90-40D5-87B9-D33CF867CBDC}" srcOrd="2" destOrd="0" presId="urn:microsoft.com/office/officeart/2005/8/layout/default"/>
    <dgm:cxn modelId="{5F4DB344-7287-4B59-80A7-46E34B3101D7}" type="presParOf" srcId="{7DB50F40-F5C3-4DA2-8853-68EB77502CAC}" destId="{2E5404A7-8EE6-4394-87D1-DD76230440C0}" srcOrd="3" destOrd="0" presId="urn:microsoft.com/office/officeart/2005/8/layout/default"/>
    <dgm:cxn modelId="{63663BB9-C90A-401E-A029-289233332494}" type="presParOf" srcId="{7DB50F40-F5C3-4DA2-8853-68EB77502CAC}" destId="{E943450B-43E8-493A-9BD0-AD33623DB24C}" srcOrd="4" destOrd="0" presId="urn:microsoft.com/office/officeart/2005/8/layout/default"/>
    <dgm:cxn modelId="{71F68BFC-1AC1-4939-A329-54BFAF5213C6}" type="presParOf" srcId="{7DB50F40-F5C3-4DA2-8853-68EB77502CAC}" destId="{91B912C1-D0FD-4BDA-AFCC-2961882F82F6}" srcOrd="5" destOrd="0" presId="urn:microsoft.com/office/officeart/2005/8/layout/default"/>
    <dgm:cxn modelId="{C5D6DDAD-741D-421D-8A82-9A290D246D08}" type="presParOf" srcId="{7DB50F40-F5C3-4DA2-8853-68EB77502CAC}" destId="{15B7B2CA-C36E-4193-9AE9-437E2A155166}" srcOrd="6" destOrd="0" presId="urn:microsoft.com/office/officeart/2005/8/layout/default"/>
    <dgm:cxn modelId="{1F3E843B-097D-4F76-BB69-5BE169C7EABC}" type="presParOf" srcId="{7DB50F40-F5C3-4DA2-8853-68EB77502CAC}" destId="{2C803C11-9D34-466D-ABA2-12D54A6738DA}" srcOrd="7" destOrd="0" presId="urn:microsoft.com/office/officeart/2005/8/layout/default"/>
    <dgm:cxn modelId="{E0D9F9B6-964E-4CCD-B8C5-B4D02D107990}" type="presParOf" srcId="{7DB50F40-F5C3-4DA2-8853-68EB77502CAC}" destId="{F866ABDF-6B22-4808-A318-54FE51E22B34}" srcOrd="8" destOrd="0" presId="urn:microsoft.com/office/officeart/2005/8/layout/default"/>
    <dgm:cxn modelId="{6D51E714-FBE8-49C0-8535-14DF23E8766E}" type="presParOf" srcId="{7DB50F40-F5C3-4DA2-8853-68EB77502CAC}" destId="{107F7BDA-E50A-40E3-B366-D1E4123BCA0B}" srcOrd="9" destOrd="0" presId="urn:microsoft.com/office/officeart/2005/8/layout/default"/>
    <dgm:cxn modelId="{527C9C08-F7FD-47C2-8EF4-793605AECB65}" type="presParOf" srcId="{7DB50F40-F5C3-4DA2-8853-68EB77502CAC}" destId="{7B6CBBF0-6EF1-42A0-9EA5-FF5BD2AF1AC5}" srcOrd="10" destOrd="0" presId="urn:microsoft.com/office/officeart/2005/8/layout/default"/>
    <dgm:cxn modelId="{CC61F5F6-567C-430F-A6DC-4AD13E909BB5}" type="presParOf" srcId="{7DB50F40-F5C3-4DA2-8853-68EB77502CAC}" destId="{F03B6978-03D8-4F07-8738-5C888871B0FA}" srcOrd="11" destOrd="0" presId="urn:microsoft.com/office/officeart/2005/8/layout/default"/>
    <dgm:cxn modelId="{009E5553-4823-48C5-97FF-63C796364502}" type="presParOf" srcId="{7DB50F40-F5C3-4DA2-8853-68EB77502CAC}" destId="{78B4AD2C-9612-4807-8DFA-A128A58E7EF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08A5A-A784-42D3-AEFC-195A3B9E8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8384BF-622D-43D7-8932-54B9CA8E8239}">
      <dgm:prSet/>
      <dgm:spPr/>
      <dgm:t>
        <a:bodyPr/>
        <a:lstStyle/>
        <a:p>
          <a:r>
            <a:rPr lang="en-GB" dirty="0"/>
            <a:t>Pet Food is the category with the largest market value </a:t>
          </a:r>
          <a:endParaRPr lang="en-US" dirty="0"/>
        </a:p>
      </dgm:t>
    </dgm:pt>
    <dgm:pt modelId="{5CCF7184-BA00-4970-916D-FCAF69A74E5A}" type="parTrans" cxnId="{98865069-DB97-4DF0-9766-D81C3A5DA45A}">
      <dgm:prSet/>
      <dgm:spPr/>
      <dgm:t>
        <a:bodyPr/>
        <a:lstStyle/>
        <a:p>
          <a:endParaRPr lang="en-US"/>
        </a:p>
      </dgm:t>
    </dgm:pt>
    <dgm:pt modelId="{20DD4204-4A7E-4331-827B-18E4C79422CE}" type="sibTrans" cxnId="{98865069-DB97-4DF0-9766-D81C3A5DA45A}">
      <dgm:prSet/>
      <dgm:spPr/>
      <dgm:t>
        <a:bodyPr/>
        <a:lstStyle/>
        <a:p>
          <a:endParaRPr lang="en-US"/>
        </a:p>
      </dgm:t>
    </dgm:pt>
    <dgm:pt modelId="{D9AA83B3-BF30-49ED-A90A-74F55837FD69}">
      <dgm:prSet/>
      <dgm:spPr/>
      <dgm:t>
        <a:bodyPr/>
        <a:lstStyle/>
        <a:p>
          <a:r>
            <a:rPr lang="en-GB"/>
            <a:t>Pet Food generated a market value of £3.1 billion in 2021</a:t>
          </a:r>
          <a:endParaRPr lang="en-US"/>
        </a:p>
      </dgm:t>
    </dgm:pt>
    <dgm:pt modelId="{94C60192-11A0-46CC-80AB-099F9EAE5939}" type="parTrans" cxnId="{ADD4BCE3-7CF0-4D38-ADE3-5431AC0C3D07}">
      <dgm:prSet/>
      <dgm:spPr/>
      <dgm:t>
        <a:bodyPr/>
        <a:lstStyle/>
        <a:p>
          <a:endParaRPr lang="en-US"/>
        </a:p>
      </dgm:t>
    </dgm:pt>
    <dgm:pt modelId="{AC341DE6-2E58-4093-B5FF-35CDA9EAF2C8}" type="sibTrans" cxnId="{ADD4BCE3-7CF0-4D38-ADE3-5431AC0C3D07}">
      <dgm:prSet/>
      <dgm:spPr/>
      <dgm:t>
        <a:bodyPr/>
        <a:lstStyle/>
        <a:p>
          <a:endParaRPr lang="en-US"/>
        </a:p>
      </dgm:t>
    </dgm:pt>
    <dgm:pt modelId="{70AF95B2-91D4-4EBD-8CB2-730ABCB20196}">
      <dgm:prSet/>
      <dgm:spPr/>
      <dgm:t>
        <a:bodyPr/>
        <a:lstStyle/>
        <a:p>
          <a:r>
            <a:rPr lang="en-GB" dirty="0"/>
            <a:t>Veterinary services had a market value of £2.4 billion in that year</a:t>
          </a:r>
          <a:endParaRPr lang="en-US" dirty="0"/>
        </a:p>
      </dgm:t>
    </dgm:pt>
    <dgm:pt modelId="{28CD8AE4-671B-462D-B5FA-F859DCE4750E}" type="parTrans" cxnId="{8680397D-1008-46B6-B2C7-A2AFCF253764}">
      <dgm:prSet/>
      <dgm:spPr/>
      <dgm:t>
        <a:bodyPr/>
        <a:lstStyle/>
        <a:p>
          <a:endParaRPr lang="en-US"/>
        </a:p>
      </dgm:t>
    </dgm:pt>
    <dgm:pt modelId="{EDAAD477-51E8-4543-8219-FDA5FDC52CF0}" type="sibTrans" cxnId="{8680397D-1008-46B6-B2C7-A2AFCF253764}">
      <dgm:prSet/>
      <dgm:spPr/>
      <dgm:t>
        <a:bodyPr/>
        <a:lstStyle/>
        <a:p>
          <a:endParaRPr lang="en-US"/>
        </a:p>
      </dgm:t>
    </dgm:pt>
    <dgm:pt modelId="{F19EFF48-7C82-4F04-A7B1-9DD3B652D2CB}">
      <dgm:prSet/>
      <dgm:spPr/>
      <dgm:t>
        <a:bodyPr/>
        <a:lstStyle/>
        <a:p>
          <a:r>
            <a:rPr lang="en-GB" dirty="0"/>
            <a:t>Pet Accessories market value of £1 billion</a:t>
          </a:r>
          <a:endParaRPr lang="en-US" dirty="0"/>
        </a:p>
      </dgm:t>
    </dgm:pt>
    <dgm:pt modelId="{6CA3535A-3415-4930-A7ED-F9BB702D2BB4}" type="parTrans" cxnId="{5938AD96-56AF-4F6A-A094-A75CCD68E7F8}">
      <dgm:prSet/>
      <dgm:spPr/>
      <dgm:t>
        <a:bodyPr/>
        <a:lstStyle/>
        <a:p>
          <a:endParaRPr lang="en-US"/>
        </a:p>
      </dgm:t>
    </dgm:pt>
    <dgm:pt modelId="{AB2C823B-D4B4-4A4C-9E1F-42A34D75A0C0}" type="sibTrans" cxnId="{5938AD96-56AF-4F6A-A094-A75CCD68E7F8}">
      <dgm:prSet/>
      <dgm:spPr/>
      <dgm:t>
        <a:bodyPr/>
        <a:lstStyle/>
        <a:p>
          <a:endParaRPr lang="en-US"/>
        </a:p>
      </dgm:t>
    </dgm:pt>
    <dgm:pt modelId="{A2743E53-CE2E-4362-84C4-E6B4E4E00DE5}">
      <dgm:prSet/>
      <dgm:spPr/>
      <dgm:t>
        <a:bodyPr/>
        <a:lstStyle/>
        <a:p>
          <a:r>
            <a:rPr lang="en-GB" dirty="0"/>
            <a:t>Whole UK pet care market worth £6.7 billion.</a:t>
          </a:r>
          <a:endParaRPr lang="en-US" dirty="0"/>
        </a:p>
      </dgm:t>
    </dgm:pt>
    <dgm:pt modelId="{B80CA8C0-3037-4BEE-8E6B-5BCC435E6BFE}" type="parTrans" cxnId="{5EAB1889-C68C-4AD5-8200-8263588D44DF}">
      <dgm:prSet/>
      <dgm:spPr/>
      <dgm:t>
        <a:bodyPr/>
        <a:lstStyle/>
        <a:p>
          <a:endParaRPr lang="en-US"/>
        </a:p>
      </dgm:t>
    </dgm:pt>
    <dgm:pt modelId="{4C6DF696-10C0-4217-89F2-0C5446708710}" type="sibTrans" cxnId="{5EAB1889-C68C-4AD5-8200-8263588D44DF}">
      <dgm:prSet/>
      <dgm:spPr/>
      <dgm:t>
        <a:bodyPr/>
        <a:lstStyle/>
        <a:p>
          <a:endParaRPr lang="en-US"/>
        </a:p>
      </dgm:t>
    </dgm:pt>
    <dgm:pt modelId="{03071172-630A-45D6-957D-458C74962B7C}" type="pres">
      <dgm:prSet presAssocID="{47F08A5A-A784-42D3-AEFC-195A3B9E82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C69D31-B83D-4702-8F8B-6F514970BF18}" type="pres">
      <dgm:prSet presAssocID="{238384BF-622D-43D7-8932-54B9CA8E823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EAB5A-1286-465B-AB23-E362FE985992}" type="pres">
      <dgm:prSet presAssocID="{20DD4204-4A7E-4331-827B-18E4C79422CE}" presName="spacer" presStyleCnt="0"/>
      <dgm:spPr/>
    </dgm:pt>
    <dgm:pt modelId="{398DEE26-5D4B-4F34-BEFB-58B9A5B891C4}" type="pres">
      <dgm:prSet presAssocID="{D9AA83B3-BF30-49ED-A90A-74F55837FD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03CD7-04D9-400C-A4F9-BE5C6C4D0465}" type="pres">
      <dgm:prSet presAssocID="{AC341DE6-2E58-4093-B5FF-35CDA9EAF2C8}" presName="spacer" presStyleCnt="0"/>
      <dgm:spPr/>
    </dgm:pt>
    <dgm:pt modelId="{B7A4F53D-7BBE-4188-BC57-1FAC56DB1FC3}" type="pres">
      <dgm:prSet presAssocID="{70AF95B2-91D4-4EBD-8CB2-730ABCB201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0750B-67B3-4898-A487-C4B763C02806}" type="pres">
      <dgm:prSet presAssocID="{EDAAD477-51E8-4543-8219-FDA5FDC52CF0}" presName="spacer" presStyleCnt="0"/>
      <dgm:spPr/>
    </dgm:pt>
    <dgm:pt modelId="{0AF47823-BFF3-41BF-B3D3-91C4E464A35F}" type="pres">
      <dgm:prSet presAssocID="{F19EFF48-7C82-4F04-A7B1-9DD3B652D2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9D445-5FB5-4869-9563-00B12747C724}" type="pres">
      <dgm:prSet presAssocID="{AB2C823B-D4B4-4A4C-9E1F-42A34D75A0C0}" presName="spacer" presStyleCnt="0"/>
      <dgm:spPr/>
    </dgm:pt>
    <dgm:pt modelId="{B912AA85-2871-462E-A4E7-F381C953D3F4}" type="pres">
      <dgm:prSet presAssocID="{A2743E53-CE2E-4362-84C4-E6B4E4E00D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4BCE3-7CF0-4D38-ADE3-5431AC0C3D07}" srcId="{47F08A5A-A784-42D3-AEFC-195A3B9E82BD}" destId="{D9AA83B3-BF30-49ED-A90A-74F55837FD69}" srcOrd="1" destOrd="0" parTransId="{94C60192-11A0-46CC-80AB-099F9EAE5939}" sibTransId="{AC341DE6-2E58-4093-B5FF-35CDA9EAF2C8}"/>
    <dgm:cxn modelId="{5938AD96-56AF-4F6A-A094-A75CCD68E7F8}" srcId="{47F08A5A-A784-42D3-AEFC-195A3B9E82BD}" destId="{F19EFF48-7C82-4F04-A7B1-9DD3B652D2CB}" srcOrd="3" destOrd="0" parTransId="{6CA3535A-3415-4930-A7ED-F9BB702D2BB4}" sibTransId="{AB2C823B-D4B4-4A4C-9E1F-42A34D75A0C0}"/>
    <dgm:cxn modelId="{8680397D-1008-46B6-B2C7-A2AFCF253764}" srcId="{47F08A5A-A784-42D3-AEFC-195A3B9E82BD}" destId="{70AF95B2-91D4-4EBD-8CB2-730ABCB20196}" srcOrd="2" destOrd="0" parTransId="{28CD8AE4-671B-462D-B5FA-F859DCE4750E}" sibTransId="{EDAAD477-51E8-4543-8219-FDA5FDC52CF0}"/>
    <dgm:cxn modelId="{FB7EC5ED-BCF4-43FB-8481-9425EAFB3F4E}" type="presOf" srcId="{47F08A5A-A784-42D3-AEFC-195A3B9E82BD}" destId="{03071172-630A-45D6-957D-458C74962B7C}" srcOrd="0" destOrd="0" presId="urn:microsoft.com/office/officeart/2005/8/layout/vList2"/>
    <dgm:cxn modelId="{BD28758E-C6A8-4B43-B4CC-08F8D862741A}" type="presOf" srcId="{70AF95B2-91D4-4EBD-8CB2-730ABCB20196}" destId="{B7A4F53D-7BBE-4188-BC57-1FAC56DB1FC3}" srcOrd="0" destOrd="0" presId="urn:microsoft.com/office/officeart/2005/8/layout/vList2"/>
    <dgm:cxn modelId="{5EAB1889-C68C-4AD5-8200-8263588D44DF}" srcId="{47F08A5A-A784-42D3-AEFC-195A3B9E82BD}" destId="{A2743E53-CE2E-4362-84C4-E6B4E4E00DE5}" srcOrd="4" destOrd="0" parTransId="{B80CA8C0-3037-4BEE-8E6B-5BCC435E6BFE}" sibTransId="{4C6DF696-10C0-4217-89F2-0C5446708710}"/>
    <dgm:cxn modelId="{DB3C5D2D-CCDD-4921-99C7-20AB66438474}" type="presOf" srcId="{238384BF-622D-43D7-8932-54B9CA8E8239}" destId="{F8C69D31-B83D-4702-8F8B-6F514970BF18}" srcOrd="0" destOrd="0" presId="urn:microsoft.com/office/officeart/2005/8/layout/vList2"/>
    <dgm:cxn modelId="{B2DD309C-5A41-4F2B-B5F4-74E60E52D142}" type="presOf" srcId="{F19EFF48-7C82-4F04-A7B1-9DD3B652D2CB}" destId="{0AF47823-BFF3-41BF-B3D3-91C4E464A35F}" srcOrd="0" destOrd="0" presId="urn:microsoft.com/office/officeart/2005/8/layout/vList2"/>
    <dgm:cxn modelId="{98865069-DB97-4DF0-9766-D81C3A5DA45A}" srcId="{47F08A5A-A784-42D3-AEFC-195A3B9E82BD}" destId="{238384BF-622D-43D7-8932-54B9CA8E8239}" srcOrd="0" destOrd="0" parTransId="{5CCF7184-BA00-4970-916D-FCAF69A74E5A}" sibTransId="{20DD4204-4A7E-4331-827B-18E4C79422CE}"/>
    <dgm:cxn modelId="{7B3D21C8-6300-4356-B4FC-4486D94337BD}" type="presOf" srcId="{D9AA83B3-BF30-49ED-A90A-74F55837FD69}" destId="{398DEE26-5D4B-4F34-BEFB-58B9A5B891C4}" srcOrd="0" destOrd="0" presId="urn:microsoft.com/office/officeart/2005/8/layout/vList2"/>
    <dgm:cxn modelId="{EC1CA1F8-A17F-46B6-9413-1A3BEC67A15C}" type="presOf" srcId="{A2743E53-CE2E-4362-84C4-E6B4E4E00DE5}" destId="{B912AA85-2871-462E-A4E7-F381C953D3F4}" srcOrd="0" destOrd="0" presId="urn:microsoft.com/office/officeart/2005/8/layout/vList2"/>
    <dgm:cxn modelId="{62F0C884-328F-46F0-A03F-515A379804A1}" type="presParOf" srcId="{03071172-630A-45D6-957D-458C74962B7C}" destId="{F8C69D31-B83D-4702-8F8B-6F514970BF18}" srcOrd="0" destOrd="0" presId="urn:microsoft.com/office/officeart/2005/8/layout/vList2"/>
    <dgm:cxn modelId="{E1D1C753-1081-4355-9F61-BFC27D2B2A18}" type="presParOf" srcId="{03071172-630A-45D6-957D-458C74962B7C}" destId="{24FEAB5A-1286-465B-AB23-E362FE985992}" srcOrd="1" destOrd="0" presId="urn:microsoft.com/office/officeart/2005/8/layout/vList2"/>
    <dgm:cxn modelId="{707D07C9-821D-4235-BC95-B1878C9A8B21}" type="presParOf" srcId="{03071172-630A-45D6-957D-458C74962B7C}" destId="{398DEE26-5D4B-4F34-BEFB-58B9A5B891C4}" srcOrd="2" destOrd="0" presId="urn:microsoft.com/office/officeart/2005/8/layout/vList2"/>
    <dgm:cxn modelId="{822BA590-E626-43FA-8433-9A5BCC45240A}" type="presParOf" srcId="{03071172-630A-45D6-957D-458C74962B7C}" destId="{A8C03CD7-04D9-400C-A4F9-BE5C6C4D0465}" srcOrd="3" destOrd="0" presId="urn:microsoft.com/office/officeart/2005/8/layout/vList2"/>
    <dgm:cxn modelId="{4D3C2EE3-13E8-4A4B-A147-AA12CC1E043B}" type="presParOf" srcId="{03071172-630A-45D6-957D-458C74962B7C}" destId="{B7A4F53D-7BBE-4188-BC57-1FAC56DB1FC3}" srcOrd="4" destOrd="0" presId="urn:microsoft.com/office/officeart/2005/8/layout/vList2"/>
    <dgm:cxn modelId="{20A8A752-3494-4E26-A56E-8AC219C3B7B1}" type="presParOf" srcId="{03071172-630A-45D6-957D-458C74962B7C}" destId="{2F90750B-67B3-4898-A487-C4B763C02806}" srcOrd="5" destOrd="0" presId="urn:microsoft.com/office/officeart/2005/8/layout/vList2"/>
    <dgm:cxn modelId="{EEA6CB56-432D-41B4-AA43-34DB2999382A}" type="presParOf" srcId="{03071172-630A-45D6-957D-458C74962B7C}" destId="{0AF47823-BFF3-41BF-B3D3-91C4E464A35F}" srcOrd="6" destOrd="0" presId="urn:microsoft.com/office/officeart/2005/8/layout/vList2"/>
    <dgm:cxn modelId="{DD59C052-2DDE-4EF6-8037-1E5E879C9EA4}" type="presParOf" srcId="{03071172-630A-45D6-957D-458C74962B7C}" destId="{0D49D445-5FB5-4869-9563-00B12747C724}" srcOrd="7" destOrd="0" presId="urn:microsoft.com/office/officeart/2005/8/layout/vList2"/>
    <dgm:cxn modelId="{1C6E1F6F-52DF-419A-924B-678032465D72}" type="presParOf" srcId="{03071172-630A-45D6-957D-458C74962B7C}" destId="{B912AA85-2871-462E-A4E7-F381C953D3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B1E4C-5977-4C4E-B11F-F1D19D530AE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0D188-9EEF-40B9-AAEF-136C21C2437E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Centrally Located</a:t>
          </a:r>
          <a:endParaRPr lang="en-US"/>
        </a:p>
      </dgm:t>
    </dgm:pt>
    <dgm:pt modelId="{F1CE79F8-4BDF-4887-B621-529B97BD9255}" type="parTrans" cxnId="{4FF660EB-9450-4755-BF28-908E25DF04DB}">
      <dgm:prSet/>
      <dgm:spPr/>
      <dgm:t>
        <a:bodyPr/>
        <a:lstStyle/>
        <a:p>
          <a:endParaRPr lang="en-US"/>
        </a:p>
      </dgm:t>
    </dgm:pt>
    <dgm:pt modelId="{90E12DE5-1A04-474B-8E1F-F5E96CC44FB4}" type="sibTrans" cxnId="{4FF660EB-9450-4755-BF28-908E25DF04DB}">
      <dgm:prSet/>
      <dgm:spPr/>
      <dgm:t>
        <a:bodyPr/>
        <a:lstStyle/>
        <a:p>
          <a:endParaRPr lang="en-US"/>
        </a:p>
      </dgm:t>
    </dgm:pt>
    <dgm:pt modelId="{D20708E2-BDCD-41A4-8E1D-056FE531827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Telford International Centre</a:t>
          </a:r>
          <a:endParaRPr lang="en-US" dirty="0"/>
        </a:p>
      </dgm:t>
    </dgm:pt>
    <dgm:pt modelId="{B6092D1A-704F-462C-9387-40D09C6134D3}" type="parTrans" cxnId="{AACECCE7-64D9-4D0E-841A-4A4D8C517501}">
      <dgm:prSet/>
      <dgm:spPr/>
      <dgm:t>
        <a:bodyPr/>
        <a:lstStyle/>
        <a:p>
          <a:endParaRPr lang="en-US"/>
        </a:p>
      </dgm:t>
    </dgm:pt>
    <dgm:pt modelId="{56759695-1B71-477B-98C9-FB489B0D87E0}" type="sibTrans" cxnId="{AACECCE7-64D9-4D0E-841A-4A4D8C517501}">
      <dgm:prSet/>
      <dgm:spPr/>
      <dgm:t>
        <a:bodyPr/>
        <a:lstStyle/>
        <a:p>
          <a:endParaRPr lang="en-US"/>
        </a:p>
      </dgm:t>
    </dgm:pt>
    <dgm:pt modelId="{ED8F8BC3-4909-40FC-A838-782A87BAE68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200 exhibitors taking part</a:t>
          </a:r>
          <a:endParaRPr lang="en-US" dirty="0"/>
        </a:p>
      </dgm:t>
    </dgm:pt>
    <dgm:pt modelId="{9BB8A8C2-DED9-47D5-9D5C-A88DD35493FF}" type="parTrans" cxnId="{0F7F739A-8652-40B6-93FD-79F7244FE11D}">
      <dgm:prSet/>
      <dgm:spPr/>
      <dgm:t>
        <a:bodyPr/>
        <a:lstStyle/>
        <a:p>
          <a:endParaRPr lang="en-US"/>
        </a:p>
      </dgm:t>
    </dgm:pt>
    <dgm:pt modelId="{A0F058FF-965B-474E-9282-707071E748F1}" type="sibTrans" cxnId="{0F7F739A-8652-40B6-93FD-79F7244FE11D}">
      <dgm:prSet/>
      <dgm:spPr/>
      <dgm:t>
        <a:bodyPr/>
        <a:lstStyle/>
        <a:p>
          <a:endParaRPr lang="en-US"/>
        </a:p>
      </dgm:t>
    </dgm:pt>
    <dgm:pt modelId="{E1C421EC-8925-4791-92F7-C1C016ACA27A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2,185 buyers attended in 2022</a:t>
          </a:r>
          <a:endParaRPr lang="en-US" dirty="0"/>
        </a:p>
      </dgm:t>
    </dgm:pt>
    <dgm:pt modelId="{DB0205C5-C41A-4215-982D-6F64D986ED4E}" type="parTrans" cxnId="{75F4F11E-DEF8-48C0-AC60-190C8D5CFBC9}">
      <dgm:prSet/>
      <dgm:spPr/>
      <dgm:t>
        <a:bodyPr/>
        <a:lstStyle/>
        <a:p>
          <a:endParaRPr lang="en-US"/>
        </a:p>
      </dgm:t>
    </dgm:pt>
    <dgm:pt modelId="{FF9D341E-A311-4BB0-96C6-EFAF310C075B}" type="sibTrans" cxnId="{75F4F11E-DEF8-48C0-AC60-190C8D5CFBC9}">
      <dgm:prSet/>
      <dgm:spPr/>
      <dgm:t>
        <a:bodyPr/>
        <a:lstStyle/>
        <a:p>
          <a:endParaRPr lang="en-US"/>
        </a:p>
      </dgm:t>
    </dgm:pt>
    <dgm:pt modelId="{3AC55FB3-8606-4EAE-9424-DA8275855F58}" type="pres">
      <dgm:prSet presAssocID="{CD6B1E4C-5977-4C4E-B11F-F1D19D530A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98A151-3424-4338-A930-105596FF3385}" type="pres">
      <dgm:prSet presAssocID="{CD6B1E4C-5977-4C4E-B11F-F1D19D530AEC}" presName="diamond" presStyleLbl="bgShp" presStyleIdx="0" presStyleCnt="1"/>
      <dgm:spPr/>
    </dgm:pt>
    <dgm:pt modelId="{BAA2D622-851E-4F80-A35C-A833D642295D}" type="pres">
      <dgm:prSet presAssocID="{CD6B1E4C-5977-4C4E-B11F-F1D19D530AE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E97F4-A5D0-4C4E-A92A-13C85BC8D28C}" type="pres">
      <dgm:prSet presAssocID="{CD6B1E4C-5977-4C4E-B11F-F1D19D530AE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6C567-98C7-4F5C-8121-FA3E8EECED17}" type="pres">
      <dgm:prSet presAssocID="{CD6B1E4C-5977-4C4E-B11F-F1D19D530AE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61934-E77A-43BD-9208-B405234696C5}" type="pres">
      <dgm:prSet presAssocID="{CD6B1E4C-5977-4C4E-B11F-F1D19D530AE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F660EB-9450-4755-BF28-908E25DF04DB}" srcId="{CD6B1E4C-5977-4C4E-B11F-F1D19D530AEC}" destId="{2C00D188-9EEF-40B9-AAEF-136C21C2437E}" srcOrd="0" destOrd="0" parTransId="{F1CE79F8-4BDF-4887-B621-529B97BD9255}" sibTransId="{90E12DE5-1A04-474B-8E1F-F5E96CC44FB4}"/>
    <dgm:cxn modelId="{0F7F739A-8652-40B6-93FD-79F7244FE11D}" srcId="{CD6B1E4C-5977-4C4E-B11F-F1D19D530AEC}" destId="{ED8F8BC3-4909-40FC-A838-782A87BAE681}" srcOrd="2" destOrd="0" parTransId="{9BB8A8C2-DED9-47D5-9D5C-A88DD35493FF}" sibTransId="{A0F058FF-965B-474E-9282-707071E748F1}"/>
    <dgm:cxn modelId="{8FFCCE74-400E-4004-A0AC-0474313B2D0B}" type="presOf" srcId="{CD6B1E4C-5977-4C4E-B11F-F1D19D530AEC}" destId="{3AC55FB3-8606-4EAE-9424-DA8275855F58}" srcOrd="0" destOrd="0" presId="urn:microsoft.com/office/officeart/2005/8/layout/matrix3"/>
    <dgm:cxn modelId="{45FB2194-859C-4B1B-B7AE-9C2D54D44941}" type="presOf" srcId="{E1C421EC-8925-4791-92F7-C1C016ACA27A}" destId="{9D661934-E77A-43BD-9208-B405234696C5}" srcOrd="0" destOrd="0" presId="urn:microsoft.com/office/officeart/2005/8/layout/matrix3"/>
    <dgm:cxn modelId="{7252B1A5-0347-43BC-9E03-911E48071B17}" type="presOf" srcId="{ED8F8BC3-4909-40FC-A838-782A87BAE681}" destId="{C626C567-98C7-4F5C-8121-FA3E8EECED17}" srcOrd="0" destOrd="0" presId="urn:microsoft.com/office/officeart/2005/8/layout/matrix3"/>
    <dgm:cxn modelId="{75F4F11E-DEF8-48C0-AC60-190C8D5CFBC9}" srcId="{CD6B1E4C-5977-4C4E-B11F-F1D19D530AEC}" destId="{E1C421EC-8925-4791-92F7-C1C016ACA27A}" srcOrd="3" destOrd="0" parTransId="{DB0205C5-C41A-4215-982D-6F64D986ED4E}" sibTransId="{FF9D341E-A311-4BB0-96C6-EFAF310C075B}"/>
    <dgm:cxn modelId="{AACECCE7-64D9-4D0E-841A-4A4D8C517501}" srcId="{CD6B1E4C-5977-4C4E-B11F-F1D19D530AEC}" destId="{D20708E2-BDCD-41A4-8E1D-056FE531827C}" srcOrd="1" destOrd="0" parTransId="{B6092D1A-704F-462C-9387-40D09C6134D3}" sibTransId="{56759695-1B71-477B-98C9-FB489B0D87E0}"/>
    <dgm:cxn modelId="{23BCF9A1-E8C5-4907-A09C-61AC22BD7975}" type="presOf" srcId="{D20708E2-BDCD-41A4-8E1D-056FE531827C}" destId="{B5BE97F4-A5D0-4C4E-A92A-13C85BC8D28C}" srcOrd="0" destOrd="0" presId="urn:microsoft.com/office/officeart/2005/8/layout/matrix3"/>
    <dgm:cxn modelId="{DE8FF56F-2345-4DCB-B9AE-FC69B595C538}" type="presOf" srcId="{2C00D188-9EEF-40B9-AAEF-136C21C2437E}" destId="{BAA2D622-851E-4F80-A35C-A833D642295D}" srcOrd="0" destOrd="0" presId="urn:microsoft.com/office/officeart/2005/8/layout/matrix3"/>
    <dgm:cxn modelId="{035838F0-237A-4F06-B125-2CB4243235EE}" type="presParOf" srcId="{3AC55FB3-8606-4EAE-9424-DA8275855F58}" destId="{2198A151-3424-4338-A930-105596FF3385}" srcOrd="0" destOrd="0" presId="urn:microsoft.com/office/officeart/2005/8/layout/matrix3"/>
    <dgm:cxn modelId="{5C0DE838-148E-4751-B124-E06A3B23023A}" type="presParOf" srcId="{3AC55FB3-8606-4EAE-9424-DA8275855F58}" destId="{BAA2D622-851E-4F80-A35C-A833D642295D}" srcOrd="1" destOrd="0" presId="urn:microsoft.com/office/officeart/2005/8/layout/matrix3"/>
    <dgm:cxn modelId="{54EDC4B7-8CAD-4C52-A216-3868AC554BA3}" type="presParOf" srcId="{3AC55FB3-8606-4EAE-9424-DA8275855F58}" destId="{B5BE97F4-A5D0-4C4E-A92A-13C85BC8D28C}" srcOrd="2" destOrd="0" presId="urn:microsoft.com/office/officeart/2005/8/layout/matrix3"/>
    <dgm:cxn modelId="{EB2DA580-5354-4363-99F7-742CAF76914C}" type="presParOf" srcId="{3AC55FB3-8606-4EAE-9424-DA8275855F58}" destId="{C626C567-98C7-4F5C-8121-FA3E8EECED17}" srcOrd="3" destOrd="0" presId="urn:microsoft.com/office/officeart/2005/8/layout/matrix3"/>
    <dgm:cxn modelId="{C97FB5F2-32E3-4D45-AC15-00B232CA206A}" type="presParOf" srcId="{3AC55FB3-8606-4EAE-9424-DA8275855F58}" destId="{9D661934-E77A-43BD-9208-B405234696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1F6D2-84C5-4B11-8E11-750DC742F6F2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D8C506-048C-4868-AEA8-C556DE2EC3DD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Easy access – full range of hotels on site, FREE parking</a:t>
          </a:r>
          <a:endParaRPr lang="en-US" dirty="0"/>
        </a:p>
      </dgm:t>
    </dgm:pt>
    <dgm:pt modelId="{2E3D016D-8E64-4DAB-B0CA-34F2AB0C2E96}" type="parTrans" cxnId="{8BCCCABD-6D7F-4E4A-91B5-6F26B98C2FB0}">
      <dgm:prSet/>
      <dgm:spPr/>
      <dgm:t>
        <a:bodyPr/>
        <a:lstStyle/>
        <a:p>
          <a:endParaRPr lang="en-US"/>
        </a:p>
      </dgm:t>
    </dgm:pt>
    <dgm:pt modelId="{8357E31E-5809-46C5-98DC-75CC89E43CA2}" type="sibTrans" cxnId="{8BCCCABD-6D7F-4E4A-91B5-6F26B98C2FB0}">
      <dgm:prSet/>
      <dgm:spPr/>
      <dgm:t>
        <a:bodyPr/>
        <a:lstStyle/>
        <a:p>
          <a:endParaRPr lang="en-US"/>
        </a:p>
      </dgm:t>
    </dgm:pt>
    <dgm:pt modelId="{59AD18E5-E306-4ED3-B0A7-502E4ED2D26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New Product Showcase – 300 products entered</a:t>
          </a:r>
          <a:endParaRPr lang="en-US" dirty="0"/>
        </a:p>
      </dgm:t>
    </dgm:pt>
    <dgm:pt modelId="{9488B3B6-469C-45E3-9E86-D1515D172AA7}" type="parTrans" cxnId="{51FDB076-4B05-42A0-9057-7C1CA32E8145}">
      <dgm:prSet/>
      <dgm:spPr/>
      <dgm:t>
        <a:bodyPr/>
        <a:lstStyle/>
        <a:p>
          <a:endParaRPr lang="en-US"/>
        </a:p>
      </dgm:t>
    </dgm:pt>
    <dgm:pt modelId="{8B32F993-CA33-4DB8-85CE-7B7D911C5CCA}" type="sibTrans" cxnId="{51FDB076-4B05-42A0-9057-7C1CA32E8145}">
      <dgm:prSet/>
      <dgm:spPr/>
      <dgm:t>
        <a:bodyPr/>
        <a:lstStyle/>
        <a:p>
          <a:endParaRPr lang="en-US"/>
        </a:p>
      </dgm:t>
    </dgm:pt>
    <dgm:pt modelId="{777335A1-416D-47EB-B6CB-7B800745878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PATS New Starter Zone – supported by PetQuip, media partner PPM</a:t>
          </a:r>
          <a:endParaRPr lang="en-US" dirty="0"/>
        </a:p>
      </dgm:t>
    </dgm:pt>
    <dgm:pt modelId="{CACC2297-3B4D-4C9A-826B-F166F76E0052}" type="parTrans" cxnId="{B5A13E42-A8A7-4A69-933F-EA7405F1637A}">
      <dgm:prSet/>
      <dgm:spPr/>
      <dgm:t>
        <a:bodyPr/>
        <a:lstStyle/>
        <a:p>
          <a:endParaRPr lang="en-US"/>
        </a:p>
      </dgm:t>
    </dgm:pt>
    <dgm:pt modelId="{1BE2B90A-C4C4-4165-8A17-8B9D75352C8E}" type="sibTrans" cxnId="{B5A13E42-A8A7-4A69-933F-EA7405F1637A}">
      <dgm:prSet/>
      <dgm:spPr/>
      <dgm:t>
        <a:bodyPr/>
        <a:lstStyle/>
        <a:p>
          <a:endParaRPr lang="en-US"/>
        </a:p>
      </dgm:t>
    </dgm:pt>
    <dgm:pt modelId="{5DD36946-D694-42CE-9A3A-4D0067A47C61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dirty="0"/>
            <a:t>PetQuip Business Lounge</a:t>
          </a:r>
          <a:endParaRPr lang="en-US" dirty="0"/>
        </a:p>
      </dgm:t>
    </dgm:pt>
    <dgm:pt modelId="{B3F5105D-0079-4FC8-89DE-39CEF5A5005F}" type="parTrans" cxnId="{5E83F076-A262-4633-BEA1-F3FA5AF50E64}">
      <dgm:prSet/>
      <dgm:spPr/>
      <dgm:t>
        <a:bodyPr/>
        <a:lstStyle/>
        <a:p>
          <a:endParaRPr lang="en-US"/>
        </a:p>
      </dgm:t>
    </dgm:pt>
    <dgm:pt modelId="{C101F3A3-4A19-49A6-93BB-1AB8EF544146}" type="sibTrans" cxnId="{5E83F076-A262-4633-BEA1-F3FA5AF50E64}">
      <dgm:prSet/>
      <dgm:spPr/>
      <dgm:t>
        <a:bodyPr/>
        <a:lstStyle/>
        <a:p>
          <a:endParaRPr lang="en-US"/>
        </a:p>
      </dgm:t>
    </dgm:pt>
    <dgm:pt modelId="{9DEF5557-7747-43A4-AC8F-E3874E6B84F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With over 400 hotel rooms onsite</a:t>
          </a:r>
        </a:p>
      </dgm:t>
    </dgm:pt>
    <dgm:pt modelId="{87BC9AF7-C47F-4989-823C-6ED05F1968E3}" type="parTrans" cxnId="{2D766F7F-AAD4-45FE-A253-1F608AEC7B06}">
      <dgm:prSet/>
      <dgm:spPr/>
      <dgm:t>
        <a:bodyPr/>
        <a:lstStyle/>
        <a:p>
          <a:endParaRPr lang="en-GB"/>
        </a:p>
      </dgm:t>
    </dgm:pt>
    <dgm:pt modelId="{BAFCE63C-1446-444A-875E-ACC2C4A0CBF6}" type="sibTrans" cxnId="{2D766F7F-AAD4-45FE-A253-1F608AEC7B06}">
      <dgm:prSet/>
      <dgm:spPr/>
      <dgm:t>
        <a:bodyPr/>
        <a:lstStyle/>
        <a:p>
          <a:endParaRPr lang="en-GB"/>
        </a:p>
      </dgm:t>
    </dgm:pt>
    <dgm:pt modelId="{2A12F9C3-2EB4-4286-9303-2F8F5ABD924C}" type="pres">
      <dgm:prSet presAssocID="{FFD1F6D2-84C5-4B11-8E11-750DC742F6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C22D7E-353C-474B-8F30-873BA2B201CE}" type="pres">
      <dgm:prSet presAssocID="{14D8C506-048C-4868-AEA8-C556DE2EC3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FAE39-920A-4999-AEC8-68CAC84F8C34}" type="pres">
      <dgm:prSet presAssocID="{8357E31E-5809-46C5-98DC-75CC89E43CA2}" presName="sibTrans" presStyleCnt="0"/>
      <dgm:spPr/>
    </dgm:pt>
    <dgm:pt modelId="{00B77CD1-8BE1-435F-AEC9-D1C0ABA830E9}" type="pres">
      <dgm:prSet presAssocID="{59AD18E5-E306-4ED3-B0A7-502E4ED2D2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2E309-78BD-46F4-8D88-D5FB346C53E7}" type="pres">
      <dgm:prSet presAssocID="{8B32F993-CA33-4DB8-85CE-7B7D911C5CCA}" presName="sibTrans" presStyleCnt="0"/>
      <dgm:spPr/>
    </dgm:pt>
    <dgm:pt modelId="{4AB3A7EB-34F6-4425-B5FB-497EB6D5CE30}" type="pres">
      <dgm:prSet presAssocID="{777335A1-416D-47EB-B6CB-7B80074587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1568F-56F5-4F7A-A6F7-306560047D4B}" type="pres">
      <dgm:prSet presAssocID="{1BE2B90A-C4C4-4165-8A17-8B9D75352C8E}" presName="sibTrans" presStyleCnt="0"/>
      <dgm:spPr/>
    </dgm:pt>
    <dgm:pt modelId="{510D719D-0CD3-4508-8C2D-146505CB56F3}" type="pres">
      <dgm:prSet presAssocID="{5DD36946-D694-42CE-9A3A-4D0067A47C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12CAF-1FD0-4EB0-9844-20524DD6E1B1}" type="pres">
      <dgm:prSet presAssocID="{C101F3A3-4A19-49A6-93BB-1AB8EF544146}" presName="sibTrans" presStyleCnt="0"/>
      <dgm:spPr/>
    </dgm:pt>
    <dgm:pt modelId="{68B2106A-4A78-49F9-A03E-5B18384DDD2B}" type="pres">
      <dgm:prSet presAssocID="{9DEF5557-7747-43A4-AC8F-E3874E6B84F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DB076-4B05-42A0-9057-7C1CA32E8145}" srcId="{FFD1F6D2-84C5-4B11-8E11-750DC742F6F2}" destId="{59AD18E5-E306-4ED3-B0A7-502E4ED2D26C}" srcOrd="1" destOrd="0" parTransId="{9488B3B6-469C-45E3-9E86-D1515D172AA7}" sibTransId="{8B32F993-CA33-4DB8-85CE-7B7D911C5CCA}"/>
    <dgm:cxn modelId="{8BCCCABD-6D7F-4E4A-91B5-6F26B98C2FB0}" srcId="{FFD1F6D2-84C5-4B11-8E11-750DC742F6F2}" destId="{14D8C506-048C-4868-AEA8-C556DE2EC3DD}" srcOrd="0" destOrd="0" parTransId="{2E3D016D-8E64-4DAB-B0CA-34F2AB0C2E96}" sibTransId="{8357E31E-5809-46C5-98DC-75CC89E43CA2}"/>
    <dgm:cxn modelId="{8D35690F-98EC-4C61-B421-269BD0E5A9A9}" type="presOf" srcId="{9DEF5557-7747-43A4-AC8F-E3874E6B84F8}" destId="{68B2106A-4A78-49F9-A03E-5B18384DDD2B}" srcOrd="0" destOrd="0" presId="urn:microsoft.com/office/officeart/2005/8/layout/default"/>
    <dgm:cxn modelId="{CDED3CDE-B42E-452E-88F1-A667D097597D}" type="presOf" srcId="{777335A1-416D-47EB-B6CB-7B8007458782}" destId="{4AB3A7EB-34F6-4425-B5FB-497EB6D5CE30}" srcOrd="0" destOrd="0" presId="urn:microsoft.com/office/officeart/2005/8/layout/default"/>
    <dgm:cxn modelId="{5E83F076-A262-4633-BEA1-F3FA5AF50E64}" srcId="{FFD1F6D2-84C5-4B11-8E11-750DC742F6F2}" destId="{5DD36946-D694-42CE-9A3A-4D0067A47C61}" srcOrd="3" destOrd="0" parTransId="{B3F5105D-0079-4FC8-89DE-39CEF5A5005F}" sibTransId="{C101F3A3-4A19-49A6-93BB-1AB8EF544146}"/>
    <dgm:cxn modelId="{27BDA370-6A72-4D9A-B861-304AD9BE792D}" type="presOf" srcId="{5DD36946-D694-42CE-9A3A-4D0067A47C61}" destId="{510D719D-0CD3-4508-8C2D-146505CB56F3}" srcOrd="0" destOrd="0" presId="urn:microsoft.com/office/officeart/2005/8/layout/default"/>
    <dgm:cxn modelId="{2D766F7F-AAD4-45FE-A253-1F608AEC7B06}" srcId="{FFD1F6D2-84C5-4B11-8E11-750DC742F6F2}" destId="{9DEF5557-7747-43A4-AC8F-E3874E6B84F8}" srcOrd="4" destOrd="0" parTransId="{87BC9AF7-C47F-4989-823C-6ED05F1968E3}" sibTransId="{BAFCE63C-1446-444A-875E-ACC2C4A0CBF6}"/>
    <dgm:cxn modelId="{F771E4C0-AF3D-4888-996E-FFF2E20491A1}" type="presOf" srcId="{FFD1F6D2-84C5-4B11-8E11-750DC742F6F2}" destId="{2A12F9C3-2EB4-4286-9303-2F8F5ABD924C}" srcOrd="0" destOrd="0" presId="urn:microsoft.com/office/officeart/2005/8/layout/default"/>
    <dgm:cxn modelId="{E3BAB783-5219-4271-94DF-B6E0FB186CDB}" type="presOf" srcId="{59AD18E5-E306-4ED3-B0A7-502E4ED2D26C}" destId="{00B77CD1-8BE1-435F-AEC9-D1C0ABA830E9}" srcOrd="0" destOrd="0" presId="urn:microsoft.com/office/officeart/2005/8/layout/default"/>
    <dgm:cxn modelId="{46E7A1CB-F04F-4D74-892F-CAE3784F73F5}" type="presOf" srcId="{14D8C506-048C-4868-AEA8-C556DE2EC3DD}" destId="{57C22D7E-353C-474B-8F30-873BA2B201CE}" srcOrd="0" destOrd="0" presId="urn:microsoft.com/office/officeart/2005/8/layout/default"/>
    <dgm:cxn modelId="{B5A13E42-A8A7-4A69-933F-EA7405F1637A}" srcId="{FFD1F6D2-84C5-4B11-8E11-750DC742F6F2}" destId="{777335A1-416D-47EB-B6CB-7B8007458782}" srcOrd="2" destOrd="0" parTransId="{CACC2297-3B4D-4C9A-826B-F166F76E0052}" sibTransId="{1BE2B90A-C4C4-4165-8A17-8B9D75352C8E}"/>
    <dgm:cxn modelId="{ADE4C16C-B3F0-4B25-B356-2D6DDE6A113D}" type="presParOf" srcId="{2A12F9C3-2EB4-4286-9303-2F8F5ABD924C}" destId="{57C22D7E-353C-474B-8F30-873BA2B201CE}" srcOrd="0" destOrd="0" presId="urn:microsoft.com/office/officeart/2005/8/layout/default"/>
    <dgm:cxn modelId="{0199DFB0-7B16-44D7-8C56-61F6D1E7421C}" type="presParOf" srcId="{2A12F9C3-2EB4-4286-9303-2F8F5ABD924C}" destId="{E5EFAE39-920A-4999-AEC8-68CAC84F8C34}" srcOrd="1" destOrd="0" presId="urn:microsoft.com/office/officeart/2005/8/layout/default"/>
    <dgm:cxn modelId="{65E21D36-ADD5-43D4-BF43-952BC03A94F8}" type="presParOf" srcId="{2A12F9C3-2EB4-4286-9303-2F8F5ABD924C}" destId="{00B77CD1-8BE1-435F-AEC9-D1C0ABA830E9}" srcOrd="2" destOrd="0" presId="urn:microsoft.com/office/officeart/2005/8/layout/default"/>
    <dgm:cxn modelId="{DDA66DFA-8B8C-437A-B504-FEA491878DCE}" type="presParOf" srcId="{2A12F9C3-2EB4-4286-9303-2F8F5ABD924C}" destId="{6772E309-78BD-46F4-8D88-D5FB346C53E7}" srcOrd="3" destOrd="0" presId="urn:microsoft.com/office/officeart/2005/8/layout/default"/>
    <dgm:cxn modelId="{9333A83E-7C49-41C0-ABEB-0714A81D0D5E}" type="presParOf" srcId="{2A12F9C3-2EB4-4286-9303-2F8F5ABD924C}" destId="{4AB3A7EB-34F6-4425-B5FB-497EB6D5CE30}" srcOrd="4" destOrd="0" presId="urn:microsoft.com/office/officeart/2005/8/layout/default"/>
    <dgm:cxn modelId="{AE4BE61D-4989-4FCA-AC76-F4C8EFC73C7F}" type="presParOf" srcId="{2A12F9C3-2EB4-4286-9303-2F8F5ABD924C}" destId="{8E81568F-56F5-4F7A-A6F7-306560047D4B}" srcOrd="5" destOrd="0" presId="urn:microsoft.com/office/officeart/2005/8/layout/default"/>
    <dgm:cxn modelId="{84A3A3AF-EA0F-46EB-8C02-E0105939778A}" type="presParOf" srcId="{2A12F9C3-2EB4-4286-9303-2F8F5ABD924C}" destId="{510D719D-0CD3-4508-8C2D-146505CB56F3}" srcOrd="6" destOrd="0" presId="urn:microsoft.com/office/officeart/2005/8/layout/default"/>
    <dgm:cxn modelId="{23770182-328A-4C4E-AD87-7B0ABC93A6CA}" type="presParOf" srcId="{2A12F9C3-2EB4-4286-9303-2F8F5ABD924C}" destId="{37512CAF-1FD0-4EB0-9844-20524DD6E1B1}" srcOrd="7" destOrd="0" presId="urn:microsoft.com/office/officeart/2005/8/layout/default"/>
    <dgm:cxn modelId="{E9C07D57-DB4F-481D-97B3-46AF5B65B1BF}" type="presParOf" srcId="{2A12F9C3-2EB4-4286-9303-2F8F5ABD924C}" destId="{68B2106A-4A78-49F9-A03E-5B18384DDD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CA24C-2504-411F-B463-F34D48B18C58}">
      <dsp:nvSpPr>
        <dsp:cNvPr id="0" name=""/>
        <dsp:cNvSpPr/>
      </dsp:nvSpPr>
      <dsp:spPr>
        <a:xfrm>
          <a:off x="0" y="136680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Estimated number of dogs kept as pets in the UK is 12 million</a:t>
          </a:r>
          <a:endParaRPr lang="en-US" sz="1200" kern="1200" dirty="0"/>
        </a:p>
      </dsp:txBody>
      <dsp:txXfrm>
        <a:off x="0" y="136680"/>
        <a:ext cx="1817613" cy="1090567"/>
      </dsp:txXfrm>
    </dsp:sp>
    <dsp:sp modelId="{5D7866CB-0E90-40D5-87B9-D33CF867CBDC}">
      <dsp:nvSpPr>
        <dsp:cNvPr id="0" name=""/>
        <dsp:cNvSpPr/>
      </dsp:nvSpPr>
      <dsp:spPr>
        <a:xfrm>
          <a:off x="1999374" y="136680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More than 3 million UK households bought a pandemic pet.</a:t>
          </a:r>
          <a:endParaRPr lang="en-US" sz="1200" kern="1200" dirty="0"/>
        </a:p>
      </dsp:txBody>
      <dsp:txXfrm>
        <a:off x="1999374" y="136680"/>
        <a:ext cx="1817613" cy="1090567"/>
      </dsp:txXfrm>
    </dsp:sp>
    <dsp:sp modelId="{E943450B-43E8-493A-9BD0-AD33623DB24C}">
      <dsp:nvSpPr>
        <dsp:cNvPr id="0" name=""/>
        <dsp:cNvSpPr/>
      </dsp:nvSpPr>
      <dsp:spPr>
        <a:xfrm>
          <a:off x="3998748" y="136680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The UK is the second-highest-ranking European country in terms of its dog population, preceded by Germany.</a:t>
          </a:r>
          <a:endParaRPr lang="en-US" sz="1200" kern="1200" dirty="0"/>
        </a:p>
      </dsp:txBody>
      <dsp:txXfrm>
        <a:off x="3998748" y="136680"/>
        <a:ext cx="1817613" cy="1090567"/>
      </dsp:txXfrm>
    </dsp:sp>
    <dsp:sp modelId="{15B7B2CA-C36E-4193-9AE9-437E2A155166}">
      <dsp:nvSpPr>
        <dsp:cNvPr id="0" name=""/>
        <dsp:cNvSpPr/>
      </dsp:nvSpPr>
      <dsp:spPr>
        <a:xfrm>
          <a:off x="0" y="1409009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Consumer spending on pet food and pet products and services reached £3.1 billion in 2021.</a:t>
          </a:r>
          <a:endParaRPr lang="en-US" sz="1200" kern="1200" dirty="0"/>
        </a:p>
      </dsp:txBody>
      <dsp:txXfrm>
        <a:off x="0" y="1409009"/>
        <a:ext cx="1817613" cy="1090567"/>
      </dsp:txXfrm>
    </dsp:sp>
    <dsp:sp modelId="{F866ABDF-6B22-4808-A318-54FE51E22B34}">
      <dsp:nvSpPr>
        <dsp:cNvPr id="0" name=""/>
        <dsp:cNvSpPr/>
      </dsp:nvSpPr>
      <dsp:spPr>
        <a:xfrm>
          <a:off x="1999374" y="1409009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Veterinary services are the most expensive pet-related expenditures at £2.4 billion in 2021.</a:t>
          </a:r>
          <a:endParaRPr lang="en-US" sz="1200" kern="1200" dirty="0"/>
        </a:p>
      </dsp:txBody>
      <dsp:txXfrm>
        <a:off x="1999374" y="1409009"/>
        <a:ext cx="1817613" cy="1090567"/>
      </dsp:txXfrm>
    </dsp:sp>
    <dsp:sp modelId="{7B6CBBF0-6EF1-42A0-9EA5-FF5BD2AF1AC5}">
      <dsp:nvSpPr>
        <dsp:cNvPr id="0" name=""/>
        <dsp:cNvSpPr/>
      </dsp:nvSpPr>
      <dsp:spPr>
        <a:xfrm>
          <a:off x="3998748" y="1409009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Dog owners in the UK spend an average of £594 on dog training services.</a:t>
          </a:r>
          <a:endParaRPr lang="en-US" sz="1200" kern="1200"/>
        </a:p>
      </dsp:txBody>
      <dsp:txXfrm>
        <a:off x="3998748" y="1409009"/>
        <a:ext cx="1817613" cy="1090567"/>
      </dsp:txXfrm>
    </dsp:sp>
    <dsp:sp modelId="{78B4AD2C-9612-4807-8DFA-A128A58E7EF6}">
      <dsp:nvSpPr>
        <dsp:cNvPr id="0" name=""/>
        <dsp:cNvSpPr/>
      </dsp:nvSpPr>
      <dsp:spPr>
        <a:xfrm>
          <a:off x="1999374" y="2681338"/>
          <a:ext cx="1817613" cy="1090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/>
            <a:t>Combined pet supplies and services account for over 10% of the average UK salary.</a:t>
          </a:r>
          <a:endParaRPr lang="en-US" sz="1200" kern="1200"/>
        </a:p>
      </dsp:txBody>
      <dsp:txXfrm>
        <a:off x="1999374" y="2681338"/>
        <a:ext cx="1817613" cy="1090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9D31-B83D-4702-8F8B-6F514970BF18}">
      <dsp:nvSpPr>
        <dsp:cNvPr id="0" name=""/>
        <dsp:cNvSpPr/>
      </dsp:nvSpPr>
      <dsp:spPr>
        <a:xfrm>
          <a:off x="0" y="68017"/>
          <a:ext cx="415277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Pet Food is the category with the largest market value </a:t>
          </a:r>
          <a:endParaRPr lang="en-US" sz="2100" kern="1200" dirty="0"/>
        </a:p>
      </dsp:txBody>
      <dsp:txXfrm>
        <a:off x="40780" y="108797"/>
        <a:ext cx="4071214" cy="753819"/>
      </dsp:txXfrm>
    </dsp:sp>
    <dsp:sp modelId="{398DEE26-5D4B-4F34-BEFB-58B9A5B891C4}">
      <dsp:nvSpPr>
        <dsp:cNvPr id="0" name=""/>
        <dsp:cNvSpPr/>
      </dsp:nvSpPr>
      <dsp:spPr>
        <a:xfrm>
          <a:off x="0" y="963877"/>
          <a:ext cx="415277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Pet Food generated a market value of £3.1 billion in 2021</a:t>
          </a:r>
          <a:endParaRPr lang="en-US" sz="2100" kern="1200"/>
        </a:p>
      </dsp:txBody>
      <dsp:txXfrm>
        <a:off x="40780" y="1004657"/>
        <a:ext cx="4071214" cy="753819"/>
      </dsp:txXfrm>
    </dsp:sp>
    <dsp:sp modelId="{B7A4F53D-7BBE-4188-BC57-1FAC56DB1FC3}">
      <dsp:nvSpPr>
        <dsp:cNvPr id="0" name=""/>
        <dsp:cNvSpPr/>
      </dsp:nvSpPr>
      <dsp:spPr>
        <a:xfrm>
          <a:off x="0" y="1859737"/>
          <a:ext cx="415277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Veterinary services had a market value of £2.4 billion in that year</a:t>
          </a:r>
          <a:endParaRPr lang="en-US" sz="2100" kern="1200" dirty="0"/>
        </a:p>
      </dsp:txBody>
      <dsp:txXfrm>
        <a:off x="40780" y="1900517"/>
        <a:ext cx="4071214" cy="753819"/>
      </dsp:txXfrm>
    </dsp:sp>
    <dsp:sp modelId="{0AF47823-BFF3-41BF-B3D3-91C4E464A35F}">
      <dsp:nvSpPr>
        <dsp:cNvPr id="0" name=""/>
        <dsp:cNvSpPr/>
      </dsp:nvSpPr>
      <dsp:spPr>
        <a:xfrm>
          <a:off x="0" y="2755597"/>
          <a:ext cx="415277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Pet Accessories market value of £1 billion</a:t>
          </a:r>
          <a:endParaRPr lang="en-US" sz="2100" kern="1200" dirty="0"/>
        </a:p>
      </dsp:txBody>
      <dsp:txXfrm>
        <a:off x="40780" y="2796377"/>
        <a:ext cx="4071214" cy="753819"/>
      </dsp:txXfrm>
    </dsp:sp>
    <dsp:sp modelId="{B912AA85-2871-462E-A4E7-F381C953D3F4}">
      <dsp:nvSpPr>
        <dsp:cNvPr id="0" name=""/>
        <dsp:cNvSpPr/>
      </dsp:nvSpPr>
      <dsp:spPr>
        <a:xfrm>
          <a:off x="0" y="3651457"/>
          <a:ext cx="4152774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Whole UK pet care market worth £6.7 billion.</a:t>
          </a:r>
          <a:endParaRPr lang="en-US" sz="2100" kern="1200" dirty="0"/>
        </a:p>
      </dsp:txBody>
      <dsp:txXfrm>
        <a:off x="40780" y="3692237"/>
        <a:ext cx="4071214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8A151-3424-4338-A930-105596FF3385}">
      <dsp:nvSpPr>
        <dsp:cNvPr id="0" name=""/>
        <dsp:cNvSpPr/>
      </dsp:nvSpPr>
      <dsp:spPr>
        <a:xfrm>
          <a:off x="430506" y="0"/>
          <a:ext cx="4512498" cy="451249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2D622-851E-4F80-A35C-A833D642295D}">
      <dsp:nvSpPr>
        <dsp:cNvPr id="0" name=""/>
        <dsp:cNvSpPr/>
      </dsp:nvSpPr>
      <dsp:spPr>
        <a:xfrm>
          <a:off x="859193" y="428687"/>
          <a:ext cx="1759874" cy="1759874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Centrally Located</a:t>
          </a:r>
          <a:endParaRPr lang="en-US" sz="2100" kern="1200"/>
        </a:p>
      </dsp:txBody>
      <dsp:txXfrm>
        <a:off x="945103" y="514597"/>
        <a:ext cx="1588054" cy="1588054"/>
      </dsp:txXfrm>
    </dsp:sp>
    <dsp:sp modelId="{B5BE97F4-A5D0-4C4E-A92A-13C85BC8D28C}">
      <dsp:nvSpPr>
        <dsp:cNvPr id="0" name=""/>
        <dsp:cNvSpPr/>
      </dsp:nvSpPr>
      <dsp:spPr>
        <a:xfrm>
          <a:off x="2754442" y="428687"/>
          <a:ext cx="1759874" cy="1759874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Telford International Centre</a:t>
          </a:r>
          <a:endParaRPr lang="en-US" sz="2100" kern="1200" dirty="0"/>
        </a:p>
      </dsp:txBody>
      <dsp:txXfrm>
        <a:off x="2840352" y="514597"/>
        <a:ext cx="1588054" cy="1588054"/>
      </dsp:txXfrm>
    </dsp:sp>
    <dsp:sp modelId="{C626C567-98C7-4F5C-8121-FA3E8EECED17}">
      <dsp:nvSpPr>
        <dsp:cNvPr id="0" name=""/>
        <dsp:cNvSpPr/>
      </dsp:nvSpPr>
      <dsp:spPr>
        <a:xfrm>
          <a:off x="859193" y="2323936"/>
          <a:ext cx="1759874" cy="1759874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200 exhibitors taking part</a:t>
          </a:r>
          <a:endParaRPr lang="en-US" sz="2100" kern="1200" dirty="0"/>
        </a:p>
      </dsp:txBody>
      <dsp:txXfrm>
        <a:off x="945103" y="2409846"/>
        <a:ext cx="1588054" cy="1588054"/>
      </dsp:txXfrm>
    </dsp:sp>
    <dsp:sp modelId="{9D661934-E77A-43BD-9208-B405234696C5}">
      <dsp:nvSpPr>
        <dsp:cNvPr id="0" name=""/>
        <dsp:cNvSpPr/>
      </dsp:nvSpPr>
      <dsp:spPr>
        <a:xfrm>
          <a:off x="2754442" y="2323936"/>
          <a:ext cx="1759874" cy="1759874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2,185 buyers attended in 2022</a:t>
          </a:r>
          <a:endParaRPr lang="en-US" sz="2100" kern="1200" dirty="0"/>
        </a:p>
      </dsp:txBody>
      <dsp:txXfrm>
        <a:off x="2840352" y="2409846"/>
        <a:ext cx="1588054" cy="1588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22D7E-353C-474B-8F30-873BA2B201CE}">
      <dsp:nvSpPr>
        <dsp:cNvPr id="0" name=""/>
        <dsp:cNvSpPr/>
      </dsp:nvSpPr>
      <dsp:spPr>
        <a:xfrm>
          <a:off x="168918" y="1816"/>
          <a:ext cx="1952475" cy="117148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Easy access – full range of hotels on site, FREE parking</a:t>
          </a:r>
          <a:endParaRPr lang="en-US" sz="1800" kern="1200" dirty="0"/>
        </a:p>
      </dsp:txBody>
      <dsp:txXfrm>
        <a:off x="168918" y="1816"/>
        <a:ext cx="1952475" cy="1171485"/>
      </dsp:txXfrm>
    </dsp:sp>
    <dsp:sp modelId="{00B77CD1-8BE1-435F-AEC9-D1C0ABA830E9}">
      <dsp:nvSpPr>
        <dsp:cNvPr id="0" name=""/>
        <dsp:cNvSpPr/>
      </dsp:nvSpPr>
      <dsp:spPr>
        <a:xfrm>
          <a:off x="2316641" y="1816"/>
          <a:ext cx="1952475" cy="117148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New Product Showcase – 300 products entered</a:t>
          </a:r>
          <a:endParaRPr lang="en-US" sz="1800" kern="1200" dirty="0"/>
        </a:p>
      </dsp:txBody>
      <dsp:txXfrm>
        <a:off x="2316641" y="1816"/>
        <a:ext cx="1952475" cy="1171485"/>
      </dsp:txXfrm>
    </dsp:sp>
    <dsp:sp modelId="{4AB3A7EB-34F6-4425-B5FB-497EB6D5CE30}">
      <dsp:nvSpPr>
        <dsp:cNvPr id="0" name=""/>
        <dsp:cNvSpPr/>
      </dsp:nvSpPr>
      <dsp:spPr>
        <a:xfrm>
          <a:off x="168918" y="1368549"/>
          <a:ext cx="1952475" cy="117148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PATS New Starter Zone – supported by PetQuip, media partner PPM</a:t>
          </a:r>
          <a:endParaRPr lang="en-US" sz="1800" kern="1200" dirty="0"/>
        </a:p>
      </dsp:txBody>
      <dsp:txXfrm>
        <a:off x="168918" y="1368549"/>
        <a:ext cx="1952475" cy="1171485"/>
      </dsp:txXfrm>
    </dsp:sp>
    <dsp:sp modelId="{510D719D-0CD3-4508-8C2D-146505CB56F3}">
      <dsp:nvSpPr>
        <dsp:cNvPr id="0" name=""/>
        <dsp:cNvSpPr/>
      </dsp:nvSpPr>
      <dsp:spPr>
        <a:xfrm>
          <a:off x="2316641" y="1368549"/>
          <a:ext cx="1952475" cy="117148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PetQuip Business Lounge</a:t>
          </a:r>
          <a:endParaRPr lang="en-US" sz="1800" kern="1200" dirty="0"/>
        </a:p>
      </dsp:txBody>
      <dsp:txXfrm>
        <a:off x="2316641" y="1368549"/>
        <a:ext cx="1952475" cy="1171485"/>
      </dsp:txXfrm>
    </dsp:sp>
    <dsp:sp modelId="{68B2106A-4A78-49F9-A03E-5B18384DDD2B}">
      <dsp:nvSpPr>
        <dsp:cNvPr id="0" name=""/>
        <dsp:cNvSpPr/>
      </dsp:nvSpPr>
      <dsp:spPr>
        <a:xfrm>
          <a:off x="1242780" y="2735282"/>
          <a:ext cx="1952475" cy="117148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With over 400 hotel rooms onsite</a:t>
          </a:r>
        </a:p>
      </dsp:txBody>
      <dsp:txXfrm>
        <a:off x="1242780" y="2735282"/>
        <a:ext cx="1952475" cy="1171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2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2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0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80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49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4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C277-727E-471F-AF77-98A4D176BAB4}" type="datetimeFigureOut">
              <a:rPr lang="en-GB" smtClean="0"/>
              <a:t>31/05/2023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3413-2014-498D-899D-7C1F7172F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3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3.jpeg"/><Relationship Id="rId18" Type="http://schemas.openxmlformats.org/officeDocument/2006/relationships/image" Target="../media/image15.png"/><Relationship Id="rId26" Type="http://schemas.openxmlformats.org/officeDocument/2006/relationships/image" Target="../media/image64.svg"/><Relationship Id="rId3" Type="http://schemas.openxmlformats.org/officeDocument/2006/relationships/image" Target="../media/image12.png"/><Relationship Id="rId21" Type="http://schemas.openxmlformats.org/officeDocument/2006/relationships/image" Target="../media/image58.png"/><Relationship Id="rId7" Type="http://schemas.openxmlformats.org/officeDocument/2006/relationships/image" Target="../media/image48.png"/><Relationship Id="rId12" Type="http://schemas.openxmlformats.org/officeDocument/2006/relationships/image" Target="../media/image54.svg"/><Relationship Id="rId17" Type="http://schemas.openxmlformats.org/officeDocument/2006/relationships/image" Target="../media/image15.svg"/><Relationship Id="rId25" Type="http://schemas.openxmlformats.org/officeDocument/2006/relationships/image" Target="../media/image60.png"/><Relationship Id="rId2" Type="http://schemas.openxmlformats.org/officeDocument/2006/relationships/image" Target="../media/image20.jpeg"/><Relationship Id="rId16" Type="http://schemas.openxmlformats.org/officeDocument/2006/relationships/image" Target="../media/image56.png"/><Relationship Id="rId20" Type="http://schemas.openxmlformats.org/officeDocument/2006/relationships/image" Target="../media/image57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2.svg"/><Relationship Id="rId5" Type="http://schemas.openxmlformats.org/officeDocument/2006/relationships/image" Target="../media/image46.png"/><Relationship Id="rId15" Type="http://schemas.openxmlformats.org/officeDocument/2006/relationships/image" Target="../media/image55.jpg"/><Relationship Id="rId23" Type="http://schemas.openxmlformats.org/officeDocument/2006/relationships/image" Target="../media/image59.png"/><Relationship Id="rId28" Type="http://schemas.openxmlformats.org/officeDocument/2006/relationships/image" Target="../media/image66.svg"/><Relationship Id="rId10" Type="http://schemas.openxmlformats.org/officeDocument/2006/relationships/image" Target="../media/image51.png"/><Relationship Id="rId19" Type="http://schemas.openxmlformats.org/officeDocument/2006/relationships/image" Target="../media/image17.sv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4.gif"/><Relationship Id="rId22" Type="http://schemas.openxmlformats.org/officeDocument/2006/relationships/image" Target="../media/image60.svg"/><Relationship Id="rId27" Type="http://schemas.openxmlformats.org/officeDocument/2006/relationships/image" Target="../media/image61.png"/><Relationship Id="rId30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9zwnypwIu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555648"/>
            <a:ext cx="4677508" cy="252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8" y="0"/>
            <a:ext cx="562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4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A66B-6F44-47DA-6548-40440500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UK retail outlets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1A2E-DFF3-06D9-1966-84566FA4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r>
              <a:rPr lang="en-GB" dirty="0"/>
              <a:t>Increase in stores as well as online</a:t>
            </a:r>
          </a:p>
          <a:p>
            <a:r>
              <a:rPr lang="en-GB" dirty="0"/>
              <a:t>UK see’s surge in independents specialising in natural and sustainable products</a:t>
            </a:r>
          </a:p>
          <a:p>
            <a:r>
              <a:rPr lang="en-GB" dirty="0"/>
              <a:t>Garden Centres with dedicated pet departments have aided the growth along with online giants like Amazon</a:t>
            </a:r>
          </a:p>
          <a:p>
            <a:r>
              <a:rPr lang="en-GB" dirty="0"/>
              <a:t>Leading retail groups have increased the number of their stores throughout the country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black and orange logo&#10;&#10;Description automatically generated with low confidence">
            <a:extLst>
              <a:ext uri="{FF2B5EF4-FFF2-40B4-BE49-F238E27FC236}">
                <a16:creationId xmlns:a16="http://schemas.microsoft.com/office/drawing/2014/main" id="{F0320F68-27BB-0E73-D85C-46CC996B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94" y="5401628"/>
            <a:ext cx="2201245" cy="661988"/>
          </a:xfrm>
          <a:prstGeom prst="rect">
            <a:avLst/>
          </a:prstGeom>
        </p:spPr>
      </p:pic>
      <p:pic>
        <p:nvPicPr>
          <p:cNvPr id="7" name="Picture 6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F3EC3260-6AD6-DC02-E329-C843360A8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65" y="5335452"/>
            <a:ext cx="1159964" cy="11599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DE5F51-9238-9DDE-2834-58EC723CF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14171" y="5248275"/>
            <a:ext cx="2153150" cy="122205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F305CBC-ECBA-3DE8-D6DA-0F64C1D60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69655" y="5335452"/>
            <a:ext cx="25336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D0066-FC96-4D34-45C7-1853EDF4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b="1" dirty="0"/>
              <a:t>UK pet industry thrives with innovation</a:t>
            </a:r>
          </a:p>
        </p:txBody>
      </p:sp>
      <p:pic>
        <p:nvPicPr>
          <p:cNvPr id="19" name="Graphic 6" descr="Factory">
            <a:extLst>
              <a:ext uri="{FF2B5EF4-FFF2-40B4-BE49-F238E27FC236}">
                <a16:creationId xmlns:a16="http://schemas.microsoft.com/office/drawing/2014/main" id="{D38C2EDF-3C1A-102F-FB38-973C152FD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F6CE-2BF9-8C93-F39E-85B1A949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766146" cy="4060398"/>
          </a:xfrm>
        </p:spPr>
        <p:txBody>
          <a:bodyPr anchor="ctr">
            <a:normAutofit/>
          </a:bodyPr>
          <a:lstStyle/>
          <a:p>
            <a:r>
              <a:rPr lang="en-GB" sz="1800" dirty="0"/>
              <a:t>Suppliers and manufacturers, continue to launch innovative products year after year</a:t>
            </a:r>
          </a:p>
          <a:p>
            <a:r>
              <a:rPr lang="en-GB" sz="1800" dirty="0"/>
              <a:t>British Pavilion at </a:t>
            </a:r>
            <a:r>
              <a:rPr lang="en-GB" sz="1800" dirty="0" err="1"/>
              <a:t>Zoomark</a:t>
            </a:r>
            <a:r>
              <a:rPr lang="en-GB" sz="1800" dirty="0"/>
              <a:t> – shows how diverse and imaginative British companies can be</a:t>
            </a:r>
          </a:p>
          <a:p>
            <a:r>
              <a:rPr lang="en-GB" sz="1800" dirty="0"/>
              <a:t>Companies embrace sustainability and eco initiatives</a:t>
            </a:r>
          </a:p>
          <a:p>
            <a:r>
              <a:rPr lang="en-GB" sz="1800" dirty="0"/>
              <a:t>In addition buyers can visit PATS</a:t>
            </a:r>
          </a:p>
          <a:p>
            <a:r>
              <a:rPr lang="en-GB" sz="1800" dirty="0"/>
              <a:t>PATS provides an ideal opportunity for distributors and large retailers from around the world to see what’s new in the British market.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436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378AA-3279-31BB-9D17-CAC7F87B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PATS works closely with PetQuip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73246-5778-D36F-2F83-0A3CBDD6E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Ensures both international visitors and UK suppliers get the most benefit from exhibitions</a:t>
            </a:r>
          </a:p>
          <a:p>
            <a:r>
              <a:rPr lang="en-GB" sz="2200" dirty="0"/>
              <a:t>PetQuip takes a stand at each event and staff assist with overseas enquiries and offer advice</a:t>
            </a:r>
          </a:p>
          <a:p>
            <a:r>
              <a:rPr lang="en-GB" sz="2200" dirty="0"/>
              <a:t>So much to see and do at PATS </a:t>
            </a:r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7" name="Picture 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37DAA16-5B32-CF41-DA06-BD1497A7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96" y="4192219"/>
            <a:ext cx="6309360" cy="232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0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4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6D9DB2E0-FB0E-555C-84BA-A39511A3FE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2337206"/>
            <a:ext cx="5458968" cy="2183587"/>
          </a:xfrm>
          <a:prstGeom prst="rect">
            <a:avLst/>
          </a:prstGeom>
        </p:spPr>
      </p:pic>
      <p:sp>
        <p:nvSpPr>
          <p:cNvPr id="66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1A8138-5179-911D-C4C6-3050126C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1900"/>
              <a:t>Launched in 2009</a:t>
            </a:r>
          </a:p>
          <a:p>
            <a:r>
              <a:rPr lang="en-US" sz="1900"/>
              <a:t>Aim to provide one event to bring pet trade together</a:t>
            </a:r>
          </a:p>
          <a:p>
            <a:r>
              <a:rPr lang="en-US" sz="1900"/>
              <a:t>Share knowledge, experience, new ideas</a:t>
            </a:r>
          </a:p>
          <a:p>
            <a:r>
              <a:rPr lang="en-US" sz="1900"/>
              <a:t>Build great networking and relationships</a:t>
            </a:r>
          </a:p>
          <a:p>
            <a:r>
              <a:rPr lang="en-US" sz="1900"/>
              <a:t>Industry thrives in face-to-face interaction</a:t>
            </a:r>
          </a:p>
          <a:p>
            <a:r>
              <a:rPr lang="en-US" sz="1900"/>
              <a:t>Platform to showcase new products</a:t>
            </a:r>
          </a:p>
          <a:p>
            <a:r>
              <a:rPr lang="en-US" sz="1900"/>
              <a:t>Huge opportunity for </a:t>
            </a:r>
            <a:r>
              <a:rPr lang="en-GB" sz="1900"/>
              <a:t>visiting retailers to see everything that is new and decide what to stock for the coming season</a:t>
            </a: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93055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3397C33-A6A3-9E9A-91FE-AFB780EC4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096776"/>
            <a:ext cx="11327549" cy="41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6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EAD43C3-1BC1-CAF0-89D9-6F52272A7F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37830"/>
            <a:ext cx="5373511" cy="3582340"/>
          </a:xfrm>
        </p:spPr>
      </p:pic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FEA808C1-1FBC-84DC-4673-DD1ADA4B058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2162041"/>
              </p:ext>
            </p:extLst>
          </p:nvPr>
        </p:nvGraphicFramePr>
        <p:xfrm>
          <a:off x="6175022" y="1172751"/>
          <a:ext cx="5373511" cy="451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79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48D22-A2CF-CC41-B883-40BD4EF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4538"/>
            <a:ext cx="7962896" cy="103366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FFFF"/>
                </a:solidFill>
              </a:rPr>
              <a:t>200 exhibitors taking part – including key UK players in the Pet Trade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ED4696A7-D913-CCAE-F159-3AF753B46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40" y="294538"/>
            <a:ext cx="1872615" cy="1248410"/>
          </a:xfrm>
        </p:spPr>
      </p:pic>
      <p:pic>
        <p:nvPicPr>
          <p:cNvPr id="40" name="Picture 39" descr="A logo of a dog and cat&#10;&#10;Description automatically generated with low confidence">
            <a:extLst>
              <a:ext uri="{FF2B5EF4-FFF2-40B4-BE49-F238E27FC236}">
                <a16:creationId xmlns:a16="http://schemas.microsoft.com/office/drawing/2014/main" id="{03C68204-D8F8-8D4E-54C4-73BD54EC9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1970"/>
            <a:ext cx="2479040" cy="1379934"/>
          </a:xfrm>
          <a:prstGeom prst="rect">
            <a:avLst/>
          </a:prstGeom>
        </p:spPr>
      </p:pic>
      <p:pic>
        <p:nvPicPr>
          <p:cNvPr id="42" name="Picture 41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19493D1-51B8-3E3E-CA2A-ED6A349F5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3444667"/>
            <a:ext cx="2783840" cy="876627"/>
          </a:xfrm>
          <a:prstGeom prst="rect">
            <a:avLst/>
          </a:prstGeom>
        </p:spPr>
      </p:pic>
      <p:pic>
        <p:nvPicPr>
          <p:cNvPr id="44" name="Picture 43" descr="A picture containing font, graphics, logo, circle&#10;&#10;Description automatically generated">
            <a:extLst>
              <a:ext uri="{FF2B5EF4-FFF2-40B4-BE49-F238E27FC236}">
                <a16:creationId xmlns:a16="http://schemas.microsoft.com/office/drawing/2014/main" id="{6CBA2091-C129-D312-7426-CD3735B951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31" y="1792326"/>
            <a:ext cx="1582810" cy="1080992"/>
          </a:xfrm>
          <a:prstGeom prst="rect">
            <a:avLst/>
          </a:prstGeom>
        </p:spPr>
      </p:pic>
      <p:pic>
        <p:nvPicPr>
          <p:cNvPr id="46" name="Picture 45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AA7A9723-9F9F-EEB0-509C-63D82FD26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691214"/>
            <a:ext cx="1722120" cy="1722120"/>
          </a:xfrm>
          <a:prstGeom prst="rect">
            <a:avLst/>
          </a:prstGeom>
        </p:spPr>
      </p:pic>
      <p:pic>
        <p:nvPicPr>
          <p:cNvPr id="48" name="Picture 47" descr="A cartoon dog and cat&#10;&#10;Description automatically generated with low confidence">
            <a:extLst>
              <a:ext uri="{FF2B5EF4-FFF2-40B4-BE49-F238E27FC236}">
                <a16:creationId xmlns:a16="http://schemas.microsoft.com/office/drawing/2014/main" id="{9DD618F6-016B-C38C-B1F9-107B8AC738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91" y="3769207"/>
            <a:ext cx="1607364" cy="1391899"/>
          </a:xfrm>
          <a:prstGeom prst="rect">
            <a:avLst/>
          </a:prstGeom>
        </p:spPr>
      </p:pic>
      <p:pic>
        <p:nvPicPr>
          <p:cNvPr id="50" name="Picture 49" descr="A green and black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68C953B-B96D-DF4B-F501-4783431D2F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0" y="1885279"/>
            <a:ext cx="1681171" cy="1033669"/>
          </a:xfrm>
          <a:prstGeom prst="rect">
            <a:avLst/>
          </a:prstGeom>
        </p:spPr>
      </p:pic>
      <p:pic>
        <p:nvPicPr>
          <p:cNvPr id="52" name="Picture 51" descr="A red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0B93C8F-FC9C-59AB-70E4-B54E8221CD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24" y="5501082"/>
            <a:ext cx="2210673" cy="1107032"/>
          </a:xfrm>
          <a:prstGeom prst="rect">
            <a:avLst/>
          </a:prstGeom>
        </p:spPr>
      </p:pic>
      <p:pic>
        <p:nvPicPr>
          <p:cNvPr id="54" name="Picture 5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E724295-1E4F-7C71-6ECB-DA4212DC67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25" y="4250404"/>
            <a:ext cx="1837263" cy="1222058"/>
          </a:xfrm>
          <a:prstGeom prst="rect">
            <a:avLst/>
          </a:prstGeom>
        </p:spPr>
      </p:pic>
      <p:pic>
        <p:nvPicPr>
          <p:cNvPr id="56" name="Picture 55" descr="A picture containing text, rectangle, pattern, font&#10;&#10;Description automatically generated">
            <a:extLst>
              <a:ext uri="{FF2B5EF4-FFF2-40B4-BE49-F238E27FC236}">
                <a16:creationId xmlns:a16="http://schemas.microsoft.com/office/drawing/2014/main" id="{67BD9AA5-918C-910E-2859-4753CE866D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75" y="2926220"/>
            <a:ext cx="2428082" cy="1107032"/>
          </a:xfrm>
          <a:prstGeom prst="rect">
            <a:avLst/>
          </a:prstGeom>
        </p:spPr>
      </p:pic>
      <p:pic>
        <p:nvPicPr>
          <p:cNvPr id="58" name="Picture 57" descr="A blue background with white text and a flag&#10;&#10;Description automatically generated with low confidence">
            <a:extLst>
              <a:ext uri="{FF2B5EF4-FFF2-40B4-BE49-F238E27FC236}">
                <a16:creationId xmlns:a16="http://schemas.microsoft.com/office/drawing/2014/main" id="{9864A661-F8FD-2370-415D-3E499703B6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0" y="4661500"/>
            <a:ext cx="2489276" cy="1946614"/>
          </a:xfrm>
          <a:prstGeom prst="rect">
            <a:avLst/>
          </a:prstGeom>
        </p:spPr>
      </p:pic>
      <p:pic>
        <p:nvPicPr>
          <p:cNvPr id="60" name="Picture 59" descr="A picture containing poster, text, graphics, font&#10;&#10;Description automatically generated">
            <a:extLst>
              <a:ext uri="{FF2B5EF4-FFF2-40B4-BE49-F238E27FC236}">
                <a16:creationId xmlns:a16="http://schemas.microsoft.com/office/drawing/2014/main" id="{2FE15B64-3ED7-F10C-F64C-B2DDD09589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26" y="5284268"/>
            <a:ext cx="1259986" cy="1395665"/>
          </a:xfrm>
          <a:prstGeom prst="rect">
            <a:avLst/>
          </a:prstGeom>
        </p:spPr>
      </p:pic>
      <p:pic>
        <p:nvPicPr>
          <p:cNvPr id="62" name="Picture 61" descr="A picture containing font, logo, graphics, typography&#10;&#10;Description automatically generated">
            <a:extLst>
              <a:ext uri="{FF2B5EF4-FFF2-40B4-BE49-F238E27FC236}">
                <a16:creationId xmlns:a16="http://schemas.microsoft.com/office/drawing/2014/main" id="{B1A817C1-CB4A-1451-CA7B-0E7F46C16B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12" y="3413334"/>
            <a:ext cx="2859584" cy="886042"/>
          </a:xfrm>
          <a:prstGeom prst="rect">
            <a:avLst/>
          </a:prstGeom>
        </p:spPr>
      </p:pic>
      <p:pic>
        <p:nvPicPr>
          <p:cNvPr id="64" name="Picture 63" descr="A picture containing text, font, typography, logo&#10;&#10;Description automatically generated">
            <a:extLst>
              <a:ext uri="{FF2B5EF4-FFF2-40B4-BE49-F238E27FC236}">
                <a16:creationId xmlns:a16="http://schemas.microsoft.com/office/drawing/2014/main" id="{BEA7EFC7-D0EC-BFDA-AB90-A2725249BA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66" y="4500961"/>
            <a:ext cx="2774347" cy="975956"/>
          </a:xfrm>
          <a:prstGeom prst="rect">
            <a:avLst/>
          </a:prstGeom>
        </p:spPr>
      </p:pic>
      <p:pic>
        <p:nvPicPr>
          <p:cNvPr id="66" name="Picture 65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45A10110-453C-C3FE-3232-0BF4D21A1B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38" y="5416712"/>
            <a:ext cx="3637238" cy="13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2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48D22-A2CF-CC41-B883-40BD4EF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4538"/>
            <a:ext cx="7962896" cy="1033669"/>
          </a:xfrm>
        </p:spPr>
        <p:txBody>
          <a:bodyPr>
            <a:noAutofit/>
          </a:bodyPr>
          <a:lstStyle/>
          <a:p>
            <a:r>
              <a:rPr lang="en-GB" sz="3600" b="1">
                <a:solidFill>
                  <a:srgbClr val="FFFFFF"/>
                </a:solidFill>
              </a:rPr>
              <a:t>200 exhibitors taking part – including key International players in the Pet Trade</a:t>
            </a:r>
            <a:endParaRPr lang="en-GB" sz="3600" b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ED4696A7-D913-CCAE-F159-3AF753B46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40" y="294538"/>
            <a:ext cx="1872615" cy="1248410"/>
          </a:xfrm>
        </p:spPr>
      </p:pic>
      <p:pic>
        <p:nvPicPr>
          <p:cNvPr id="4" name="Picture 3" descr="A red and whit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03911556-0F71-83F3-9B62-FA1F56D80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3" y="1830957"/>
            <a:ext cx="1793748" cy="1793748"/>
          </a:xfrm>
          <a:prstGeom prst="rect">
            <a:avLst/>
          </a:prstGeom>
        </p:spPr>
      </p:pic>
      <p:pic>
        <p:nvPicPr>
          <p:cNvPr id="7" name="Picture 6" descr="A picture containing graphics, logo, font, graphic design&#10;&#10;Description automatically generated">
            <a:extLst>
              <a:ext uri="{FF2B5EF4-FFF2-40B4-BE49-F238E27FC236}">
                <a16:creationId xmlns:a16="http://schemas.microsoft.com/office/drawing/2014/main" id="{0FA7D0F0-F6EC-8443-5C7D-21F6CA358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99" y="1891970"/>
            <a:ext cx="2396996" cy="194851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B2F32C48-C2D6-E4E0-FB47-2A260FB2A5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39" y="4195628"/>
            <a:ext cx="1944249" cy="1688427"/>
          </a:xfrm>
          <a:prstGeom prst="rect">
            <a:avLst/>
          </a:prstGeom>
        </p:spPr>
      </p:pic>
      <p:pic>
        <p:nvPicPr>
          <p:cNvPr id="15" name="Picture 14" descr="A picture containing text, font, typography, white&#10;&#10;Description automatically generated">
            <a:extLst>
              <a:ext uri="{FF2B5EF4-FFF2-40B4-BE49-F238E27FC236}">
                <a16:creationId xmlns:a16="http://schemas.microsoft.com/office/drawing/2014/main" id="{352EAD51-049B-0E26-C0DC-B44706A521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9" y="5611427"/>
            <a:ext cx="4410133" cy="9786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0E5A73-4784-CB69-62CE-5BEDBF717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63" y="2194560"/>
            <a:ext cx="3324874" cy="654074"/>
          </a:xfrm>
          <a:prstGeom prst="rect">
            <a:avLst/>
          </a:prstGeom>
        </p:spPr>
      </p:pic>
      <p:pic>
        <p:nvPicPr>
          <p:cNvPr id="20" name="Picture 1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8E91051-66E6-265A-B5AF-3D7372172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7" y="4458750"/>
            <a:ext cx="2126615" cy="793936"/>
          </a:xfrm>
          <a:prstGeom prst="rect">
            <a:avLst/>
          </a:prstGeom>
        </p:spPr>
      </p:pic>
      <p:pic>
        <p:nvPicPr>
          <p:cNvPr id="22" name="Picture 2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54FFC42-DD04-7AA1-A399-427D0316AA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89" y="3253954"/>
            <a:ext cx="2064571" cy="1057634"/>
          </a:xfrm>
          <a:prstGeom prst="rect">
            <a:avLst/>
          </a:prstGeom>
        </p:spPr>
      </p:pic>
      <p:pic>
        <p:nvPicPr>
          <p:cNvPr id="24" name="Picture 2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007B372-0222-52A8-1568-A55A816F01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4" y="4559918"/>
            <a:ext cx="3770902" cy="836217"/>
          </a:xfrm>
          <a:prstGeom prst="rect">
            <a:avLst/>
          </a:prstGeom>
        </p:spPr>
      </p:pic>
      <p:pic>
        <p:nvPicPr>
          <p:cNvPr id="6" name="Picture 5" descr="A picture containing screenshot, font, black, graphics&#10;&#10;Description automatically generated">
            <a:extLst>
              <a:ext uri="{FF2B5EF4-FFF2-40B4-BE49-F238E27FC236}">
                <a16:creationId xmlns:a16="http://schemas.microsoft.com/office/drawing/2014/main" id="{0D55AF30-29C2-B7FF-D9B8-71B5EBEB32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16" y="3339221"/>
            <a:ext cx="2396997" cy="593573"/>
          </a:xfrm>
          <a:prstGeom prst="rect">
            <a:avLst/>
          </a:prstGeom>
        </p:spPr>
      </p:pic>
      <p:pic>
        <p:nvPicPr>
          <p:cNvPr id="13" name="Picture 12" descr="A blue and green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507AE91-3B3E-3579-FED6-2A1DA77458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63" y="5703763"/>
            <a:ext cx="2053878" cy="7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3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48D22-A2CF-CC41-B883-40BD4EF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4538"/>
            <a:ext cx="7962896" cy="103366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2,185 buyers attended in 2022</a:t>
            </a:r>
          </a:p>
        </p:txBody>
      </p:sp>
      <p:pic>
        <p:nvPicPr>
          <p:cNvPr id="5" name="Content Placeholder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ED4696A7-D913-CCAE-F159-3AF753B46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40" y="294538"/>
            <a:ext cx="1872615" cy="1248410"/>
          </a:xfrm>
        </p:spPr>
      </p:pic>
      <p:pic>
        <p:nvPicPr>
          <p:cNvPr id="4" name="Picture 3" descr="A black and orange logo&#10;&#10;Description automatically generated with low confidence">
            <a:extLst>
              <a:ext uri="{FF2B5EF4-FFF2-40B4-BE49-F238E27FC236}">
                <a16:creationId xmlns:a16="http://schemas.microsoft.com/office/drawing/2014/main" id="{A71D549F-4702-769B-C69B-C5A85F532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1970"/>
            <a:ext cx="1947863" cy="585788"/>
          </a:xfrm>
          <a:prstGeom prst="rect">
            <a:avLst/>
          </a:prstGeom>
        </p:spPr>
      </p:pic>
      <p:pic>
        <p:nvPicPr>
          <p:cNvPr id="7" name="Picture 6" descr="A red square with white text&#10;&#10;Description automatically generated with low confidence">
            <a:extLst>
              <a:ext uri="{FF2B5EF4-FFF2-40B4-BE49-F238E27FC236}">
                <a16:creationId xmlns:a16="http://schemas.microsoft.com/office/drawing/2014/main" id="{193DD821-70B8-25CA-A69F-013B68EF7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3" y="2699722"/>
            <a:ext cx="1104138" cy="947718"/>
          </a:xfrm>
          <a:prstGeom prst="rect">
            <a:avLst/>
          </a:prstGeom>
        </p:spPr>
      </p:pic>
      <p:pic>
        <p:nvPicPr>
          <p:cNvPr id="11" name="Picture 10" descr="A picture containing graphics, circle, logo, graphic design&#10;&#10;Description automatically generated">
            <a:extLst>
              <a:ext uri="{FF2B5EF4-FFF2-40B4-BE49-F238E27FC236}">
                <a16:creationId xmlns:a16="http://schemas.microsoft.com/office/drawing/2014/main" id="{3DED74AD-478B-1772-E843-3E72BAD51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5110"/>
            <a:ext cx="1075690" cy="1075690"/>
          </a:xfrm>
          <a:prstGeom prst="rect">
            <a:avLst/>
          </a:prstGeom>
        </p:spPr>
      </p:pic>
      <p:pic>
        <p:nvPicPr>
          <p:cNvPr id="15" name="Picture 14" descr="A picture containing clipart, graphics, animated cartoon, graphic design&#10;&#10;Description automatically generated">
            <a:extLst>
              <a:ext uri="{FF2B5EF4-FFF2-40B4-BE49-F238E27FC236}">
                <a16:creationId xmlns:a16="http://schemas.microsoft.com/office/drawing/2014/main" id="{0DBB9F30-BE15-6270-A22E-5460D7AB0C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20544"/>
            <a:ext cx="2722880" cy="663808"/>
          </a:xfrm>
          <a:prstGeom prst="rect">
            <a:avLst/>
          </a:prstGeom>
        </p:spPr>
      </p:pic>
      <p:pic>
        <p:nvPicPr>
          <p:cNvPr id="18" name="Picture 17" descr="A picture containing graphics, font, logo, screenshot&#10;&#10;Description automatically generated">
            <a:extLst>
              <a:ext uri="{FF2B5EF4-FFF2-40B4-BE49-F238E27FC236}">
                <a16:creationId xmlns:a16="http://schemas.microsoft.com/office/drawing/2014/main" id="{7186DF3D-8AFE-CA32-DC3B-B098F6197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4" y="5615744"/>
            <a:ext cx="1976283" cy="947718"/>
          </a:xfrm>
          <a:prstGeom prst="rect">
            <a:avLst/>
          </a:prstGeom>
        </p:spPr>
      </p:pic>
      <p:pic>
        <p:nvPicPr>
          <p:cNvPr id="20" name="Picture 19" descr="A yellow and white flower with green text&#10;&#10;Description automatically generated with low confidence">
            <a:extLst>
              <a:ext uri="{FF2B5EF4-FFF2-40B4-BE49-F238E27FC236}">
                <a16:creationId xmlns:a16="http://schemas.microsoft.com/office/drawing/2014/main" id="{57D589BB-7AAB-9588-EBFC-44956DD3CE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898776"/>
            <a:ext cx="1364004" cy="1364004"/>
          </a:xfrm>
          <a:prstGeom prst="rect">
            <a:avLst/>
          </a:prstGeom>
        </p:spPr>
      </p:pic>
      <p:pic>
        <p:nvPicPr>
          <p:cNvPr id="22" name="Picture 21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6B7FF08-C593-0A8A-AF45-11BE772CAC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05" y="3636592"/>
            <a:ext cx="1328207" cy="1328207"/>
          </a:xfrm>
          <a:prstGeom prst="rect">
            <a:avLst/>
          </a:prstGeom>
        </p:spPr>
      </p:pic>
      <p:pic>
        <p:nvPicPr>
          <p:cNvPr id="24" name="Picture 23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AB5A35BB-D24E-4B77-7C5D-3D2EEEA2BA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181" y="4769418"/>
            <a:ext cx="1425345" cy="11139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5216CF-7D66-8E28-F2D9-36679DC86F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826482" y="3253892"/>
            <a:ext cx="1742316" cy="844353"/>
          </a:xfrm>
          <a:prstGeom prst="rect">
            <a:avLst/>
          </a:prstGeom>
        </p:spPr>
      </p:pic>
      <p:pic>
        <p:nvPicPr>
          <p:cNvPr id="28" name="Picture 27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BD8BC51-5333-982D-E4FC-F7B0677CD11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86" y="1662634"/>
            <a:ext cx="1510947" cy="1510947"/>
          </a:xfrm>
          <a:prstGeom prst="rect">
            <a:avLst/>
          </a:prstGeom>
        </p:spPr>
      </p:pic>
      <p:pic>
        <p:nvPicPr>
          <p:cNvPr id="30" name="Picture 29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481B46-CA3D-D079-0F8D-7B193099F7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76" y="3986960"/>
            <a:ext cx="2486025" cy="1000125"/>
          </a:xfrm>
          <a:prstGeom prst="rect">
            <a:avLst/>
          </a:prstGeom>
        </p:spPr>
      </p:pic>
      <p:pic>
        <p:nvPicPr>
          <p:cNvPr id="32" name="Picture 31" descr="A picture containing graphics, font, graphic design, logo&#10;&#10;Description automatically generated">
            <a:extLst>
              <a:ext uri="{FF2B5EF4-FFF2-40B4-BE49-F238E27FC236}">
                <a16:creationId xmlns:a16="http://schemas.microsoft.com/office/drawing/2014/main" id="{8416E040-BDDA-8BAE-E3F0-F31026835F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934" y="1842472"/>
            <a:ext cx="1619250" cy="8572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443B083-11E3-405F-8205-F4FA2A0457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568798" y="5227268"/>
            <a:ext cx="1962630" cy="1113925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098E5075-C2BB-2A12-9B7A-EB9CEA49F4D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660900" y="4335130"/>
            <a:ext cx="2533650" cy="723900"/>
          </a:xfrm>
          <a:prstGeom prst="rect">
            <a:avLst/>
          </a:prstGeom>
        </p:spPr>
      </p:pic>
      <p:pic>
        <p:nvPicPr>
          <p:cNvPr id="38" name="Picture 3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725DCDFA-CAFC-E334-07E1-D8025C6B498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5" y="3253892"/>
            <a:ext cx="2968218" cy="557979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3FD62F9-A93F-D956-9148-E0C3A13447F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385565" y="4700799"/>
            <a:ext cx="1351921" cy="10001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F725F9BC-E2AB-E103-FAA1-845B45DA4C3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061526" y="4008538"/>
            <a:ext cx="2468737" cy="5939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FCB1DDF6-152D-6633-5BAB-AAD528B546B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10134792" y="2159924"/>
            <a:ext cx="1876425" cy="7905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D7ADE79-9D53-71C3-6721-AB245A403C5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9339998" y="3045564"/>
            <a:ext cx="2416528" cy="749197"/>
          </a:xfrm>
          <a:prstGeom prst="rect">
            <a:avLst/>
          </a:prstGeom>
        </p:spPr>
      </p:pic>
      <p:pic>
        <p:nvPicPr>
          <p:cNvPr id="50" name="Picture 49" descr="A blu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DB4A2D9-0F9E-6717-214D-E6A7E837D07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29" y="6071480"/>
            <a:ext cx="3917166" cy="503374"/>
          </a:xfrm>
          <a:prstGeom prst="rect">
            <a:avLst/>
          </a:prstGeom>
        </p:spPr>
      </p:pic>
      <p:pic>
        <p:nvPicPr>
          <p:cNvPr id="52" name="Picture 51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B94FDDA5-C82B-9B04-0755-7922608B4B8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82" y="2011666"/>
            <a:ext cx="1747203" cy="6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08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24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26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A55EB-E0F0-A3A4-850A-82BCDDD7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can International visitors expect</a:t>
            </a:r>
          </a:p>
        </p:txBody>
      </p:sp>
      <p:pic>
        <p:nvPicPr>
          <p:cNvPr id="6" name="Content Placeholder 5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5C6E720F-4DEA-4BAE-6FD0-9E9A52786A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1858917"/>
            <a:ext cx="4737650" cy="3162381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67F07B7-8282-DDFF-C558-B0CE3240CF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772218"/>
              </p:ext>
            </p:extLst>
          </p:nvPr>
        </p:nvGraphicFramePr>
        <p:xfrm>
          <a:off x="1137034" y="2194102"/>
          <a:ext cx="4438036" cy="39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83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Pavilions at overseas trade events, showcasing British products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2180491"/>
            <a:ext cx="5263661" cy="40668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69" y="2180491"/>
            <a:ext cx="5087815" cy="40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PATS Telford 2022">
            <a:hlinkClick r:id="" action="ppaction://media"/>
            <a:extLst>
              <a:ext uri="{FF2B5EF4-FFF2-40B4-BE49-F238E27FC236}">
                <a16:creationId xmlns:a16="http://schemas.microsoft.com/office/drawing/2014/main" id="{E489EB04-0CE4-4922-D5B7-9F1E7B27CC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691663"/>
            <a:ext cx="5521569" cy="587326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8959" y="1027906"/>
            <a:ext cx="5964117" cy="51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939556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1" y="0"/>
            <a:ext cx="5545015" cy="6796190"/>
          </a:xfrm>
        </p:spPr>
      </p:pic>
    </p:spTree>
    <p:extLst>
      <p:ext uri="{BB962C8B-B14F-4D97-AF65-F5344CB8AC3E}">
        <p14:creationId xmlns:p14="http://schemas.microsoft.com/office/powerpoint/2010/main" val="331903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Buyer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90" y="1825625"/>
            <a:ext cx="6170820" cy="4351338"/>
          </a:xfrm>
        </p:spPr>
      </p:pic>
    </p:spTree>
    <p:extLst>
      <p:ext uri="{BB962C8B-B14F-4D97-AF65-F5344CB8AC3E}">
        <p14:creationId xmlns:p14="http://schemas.microsoft.com/office/powerpoint/2010/main" val="294427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F99B2-8B5C-5F53-F1E5-C4273FA7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800097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Gordon Thomas </a:t>
            </a:r>
            <a:b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PATS Event Director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FA62D-F9C6-AD22-4D06-88BCED30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Autofit/>
          </a:bodyPr>
          <a:lstStyle/>
          <a:p>
            <a:pPr algn="ctr"/>
            <a:r>
              <a:rPr lang="en-GB" sz="4800" b="1" dirty="0"/>
              <a:t>The Importance of the British Market –</a:t>
            </a:r>
            <a:br>
              <a:rPr lang="en-GB" sz="4800" b="1" dirty="0"/>
            </a:br>
            <a:r>
              <a:rPr lang="en-GB" sz="4800" b="1" dirty="0"/>
              <a:t> British People love their pets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B38C3-DE8A-578D-0283-E4E8E4F8C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endParaRPr lang="en-GB" sz="1900" dirty="0"/>
          </a:p>
          <a:p>
            <a:r>
              <a:rPr lang="en-GB" sz="1900" dirty="0"/>
              <a:t>57% of British households (16.2 million) now house 38 million pets*</a:t>
            </a:r>
            <a:br>
              <a:rPr lang="en-GB" sz="1900" dirty="0"/>
            </a:br>
            <a:endParaRPr lang="en-GB" sz="1900" dirty="0"/>
          </a:p>
          <a:p>
            <a:r>
              <a:rPr lang="en-GB" sz="1900" dirty="0"/>
              <a:t>23 million dogs and cats**</a:t>
            </a:r>
            <a:br>
              <a:rPr lang="en-GB" sz="1900" dirty="0"/>
            </a:br>
            <a:endParaRPr lang="en-GB" sz="1900" dirty="0"/>
          </a:p>
          <a:p>
            <a:r>
              <a:rPr lang="en-GB" sz="1900" dirty="0"/>
              <a:t>50% rise in the number of smaller pets such as rabbits, guinea pigs and hamsters </a:t>
            </a:r>
            <a:br>
              <a:rPr lang="en-GB" sz="1900" dirty="0"/>
            </a:br>
            <a:endParaRPr lang="en-GB" sz="1900" dirty="0"/>
          </a:p>
          <a:p>
            <a:r>
              <a:rPr lang="en-GB" sz="1900" dirty="0"/>
              <a:t>Companionship, however, is of huge value in times of crisis for mental well-being</a:t>
            </a:r>
          </a:p>
          <a:p>
            <a:pPr marL="0" indent="0">
              <a:buNone/>
            </a:pPr>
            <a:r>
              <a:rPr lang="en-GB" sz="1900" i="1" dirty="0"/>
              <a:t/>
            </a:r>
            <a:br>
              <a:rPr lang="en-GB" sz="1900" i="1" dirty="0"/>
            </a:br>
            <a:endParaRPr lang="en-GB" sz="1900" i="1" dirty="0"/>
          </a:p>
          <a:p>
            <a:pPr marL="0" indent="0">
              <a:buNone/>
            </a:pPr>
            <a:r>
              <a:rPr lang="en-GB" sz="1400" i="1" dirty="0"/>
              <a:t>* UK Pet Food’s annual pet population data released in March 2023</a:t>
            </a:r>
            <a:br>
              <a:rPr lang="en-GB" sz="1400" i="1" dirty="0"/>
            </a:br>
            <a:r>
              <a:rPr lang="en-GB" sz="1400" i="1" dirty="0"/>
              <a:t>** </a:t>
            </a:r>
            <a:r>
              <a:rPr lang="en-GB" sz="1400" i="1" dirty="0" err="1"/>
              <a:t>Soulor</a:t>
            </a:r>
            <a:r>
              <a:rPr lang="en-GB" sz="1400" i="1" dirty="0"/>
              <a:t> Consulting online survey 2023</a:t>
            </a:r>
          </a:p>
          <a:p>
            <a:endParaRPr lang="en-GB" sz="1900" dirty="0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00835B5-D4B7-8076-E1CB-7DE113C2A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24F25-FCBA-027F-E200-335F84B8E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1" y="609601"/>
            <a:ext cx="10303906" cy="113792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UK Dog Statistics</a:t>
            </a: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7D0664FB-7368-F87F-CFB8-08D0A288B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022183"/>
              </p:ext>
            </p:extLst>
          </p:nvPr>
        </p:nvGraphicFramePr>
        <p:xfrm>
          <a:off x="5381625" y="2194101"/>
          <a:ext cx="5816362" cy="390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ollage of a couple of people with a dog&#10;&#10;Description automatically generated with low confidence">
            <a:extLst>
              <a:ext uri="{FF2B5EF4-FFF2-40B4-BE49-F238E27FC236}">
                <a16:creationId xmlns:a16="http://schemas.microsoft.com/office/drawing/2014/main" id="{97F6BBA2-F209-CFD4-7BE3-BE825C11FB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9" y="1912283"/>
            <a:ext cx="4837713" cy="41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B807A-058D-B996-E7F8-5E140374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5400" b="1" dirty="0"/>
              <a:t>The UK pet industry remains buoyant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E20C089-ED25-00D0-0D07-ECAEE2605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743870"/>
              </p:ext>
            </p:extLst>
          </p:nvPr>
        </p:nvGraphicFramePr>
        <p:xfrm>
          <a:off x="838200" y="1825624"/>
          <a:ext cx="4152774" cy="455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, screenshot, number, diagram&#10;&#10;Description automatically generated">
            <a:extLst>
              <a:ext uri="{FF2B5EF4-FFF2-40B4-BE49-F238E27FC236}">
                <a16:creationId xmlns:a16="http://schemas.microsoft.com/office/drawing/2014/main" id="{9AE43CAC-1A00-F792-E4B4-C590E393B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 r="2" b="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93F823-9F42-4389-98EE-ADDF20E47EC9}"/>
              </a:ext>
            </a:extLst>
          </p:cNvPr>
          <p:cNvSpPr txBox="1"/>
          <p:nvPr/>
        </p:nvSpPr>
        <p:spPr>
          <a:xfrm>
            <a:off x="184780" y="6308879"/>
            <a:ext cx="6258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figures produced by market and consumer data analysts Statista</a:t>
            </a:r>
          </a:p>
        </p:txBody>
      </p:sp>
    </p:spTree>
    <p:extLst>
      <p:ext uri="{BB962C8B-B14F-4D97-AF65-F5344CB8AC3E}">
        <p14:creationId xmlns:p14="http://schemas.microsoft.com/office/powerpoint/2010/main" val="2517641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591</Words>
  <Application>Microsoft Office PowerPoint</Application>
  <PresentationFormat>Widescreen</PresentationFormat>
  <Paragraphs>64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International Pavilions at overseas trade events, showcasing British products</vt:lpstr>
      <vt:lpstr>PowerPoint Presentation</vt:lpstr>
      <vt:lpstr>PowerPoint Presentation</vt:lpstr>
      <vt:lpstr>Meet the Buyer</vt:lpstr>
      <vt:lpstr>Gordon Thomas  PATS Event Director</vt:lpstr>
      <vt:lpstr>The Importance of the British Market –  British People love their pets</vt:lpstr>
      <vt:lpstr>UK Dog Statistics</vt:lpstr>
      <vt:lpstr>The UK pet industry remains buoyant</vt:lpstr>
      <vt:lpstr>UK retail outlets increase</vt:lpstr>
      <vt:lpstr>UK pet industry thrives with innovation</vt:lpstr>
      <vt:lpstr>PATS works closely with PetQuip</vt:lpstr>
      <vt:lpstr>PowerPoint Presentation</vt:lpstr>
      <vt:lpstr>PowerPoint Presentation</vt:lpstr>
      <vt:lpstr>PowerPoint Presentation</vt:lpstr>
      <vt:lpstr>200 exhibitors taking part – including key UK players in the Pet Trade</vt:lpstr>
      <vt:lpstr>200 exhibitors taking part – including key International players in the Pet Trade</vt:lpstr>
      <vt:lpstr>2,185 buyers attended in 2022</vt:lpstr>
      <vt:lpstr>What can International visitors expect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Flynn</dc:creator>
  <cp:lastModifiedBy>Pat Flynn</cp:lastModifiedBy>
  <cp:revision>6</cp:revision>
  <dcterms:created xsi:type="dcterms:W3CDTF">2023-05-10T09:54:40Z</dcterms:created>
  <dcterms:modified xsi:type="dcterms:W3CDTF">2023-05-31T09:46:41Z</dcterms:modified>
</cp:coreProperties>
</file>